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7" r:id="rId2"/>
    <p:sldId id="634" r:id="rId3"/>
    <p:sldId id="646" r:id="rId4"/>
    <p:sldId id="648" r:id="rId5"/>
    <p:sldId id="652" r:id="rId6"/>
    <p:sldId id="649" r:id="rId7"/>
    <p:sldId id="658" r:id="rId8"/>
    <p:sldId id="650" r:id="rId9"/>
    <p:sldId id="659" r:id="rId10"/>
    <p:sldId id="651" r:id="rId11"/>
    <p:sldId id="660" r:id="rId12"/>
    <p:sldId id="299"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2C5C-0EDA-40E3-AACE-8B188E9EDAAA}">
          <p14:sldIdLst>
            <p14:sldId id="277"/>
            <p14:sldId id="634"/>
            <p14:sldId id="646"/>
            <p14:sldId id="648"/>
            <p14:sldId id="652"/>
            <p14:sldId id="649"/>
            <p14:sldId id="658"/>
            <p14:sldId id="650"/>
            <p14:sldId id="659"/>
            <p14:sldId id="651"/>
            <p14:sldId id="660"/>
            <p14:sldId id="299"/>
          </p14:sldIdLst>
        </p14:section>
      </p14:sectionLst>
    </p:ext>
    <p:ext uri="{EFAFB233-063F-42B5-8137-9DF3F51BA10A}">
      <p15:sldGuideLst xmlns:p15="http://schemas.microsoft.com/office/powerpoint/2012/main">
        <p15:guide id="1" orient="horz" pos="4042" userDrawn="1">
          <p15:clr>
            <a:srgbClr val="A4A3A4"/>
          </p15:clr>
        </p15:guide>
        <p15:guide id="2" pos="3840" userDrawn="1">
          <p15:clr>
            <a:srgbClr val="A4A3A4"/>
          </p15:clr>
        </p15:guide>
        <p15:guide id="3" orient="horz" pos="867" userDrawn="1">
          <p15:clr>
            <a:srgbClr val="A4A3A4"/>
          </p15:clr>
        </p15:guide>
        <p15:guide id="4" pos="7242" userDrawn="1">
          <p15:clr>
            <a:srgbClr val="A4A3A4"/>
          </p15:clr>
        </p15:guide>
        <p15:guide id="5"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bhav Bagari" initials="AB" lastIdx="2" clrIdx="0">
    <p:extLst>
      <p:ext uri="{19B8F6BF-5375-455C-9EA6-DF929625EA0E}">
        <p15:presenceInfo xmlns:p15="http://schemas.microsoft.com/office/powerpoint/2012/main" userId="552ee008e41d2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autoAdjust="0"/>
    <p:restoredTop sz="95680"/>
  </p:normalViewPr>
  <p:slideViewPr>
    <p:cSldViewPr snapToGrid="0" showGuides="1">
      <p:cViewPr varScale="1">
        <p:scale>
          <a:sx n="98" d="100"/>
          <a:sy n="98" d="100"/>
        </p:scale>
        <p:origin x="1008" y="200"/>
      </p:cViewPr>
      <p:guideLst>
        <p:guide orient="horz" pos="4042"/>
        <p:guide pos="3840"/>
        <p:guide orient="horz" pos="867"/>
        <p:guide pos="7242"/>
        <p:guide pos="43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chemeClr val="accent3"/>
              </a:solidFill>
              <a:round/>
            </a:ln>
            <a:effectLst/>
          </c:spPr>
          <c:marker>
            <c:symbol val="plus"/>
            <c:size val="5"/>
            <c:spPr>
              <a:solidFill>
                <a:schemeClr val="accent3"/>
              </a:solidFill>
              <a:ln w="152400">
                <a:solidFill>
                  <a:srgbClr val="008599"/>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Sept</c:v>
                </c:pt>
                <c:pt idx="9">
                  <c:v>Oct</c:v>
                </c:pt>
                <c:pt idx="10">
                  <c:v>Nov</c:v>
                </c:pt>
                <c:pt idx="11">
                  <c:v>Dec</c:v>
                </c:pt>
                <c:pt idx="12">
                  <c:v>Jan '21</c:v>
                </c:pt>
                <c:pt idx="13">
                  <c:v>Feb</c:v>
                </c:pt>
                <c:pt idx="14">
                  <c:v>Mar</c:v>
                </c:pt>
                <c:pt idx="15">
                  <c:v>Apr</c:v>
                </c:pt>
                <c:pt idx="16">
                  <c:v>May</c:v>
                </c:pt>
              </c:strCache>
            </c:strRef>
          </c:cat>
          <c:val>
            <c:numRef>
              <c:f>Sheet1!$B$2:$B$18</c:f>
              <c:numCache>
                <c:formatCode>0.00</c:formatCode>
                <c:ptCount val="17"/>
                <c:pt idx="0">
                  <c:v>1.2413488372093022</c:v>
                </c:pt>
                <c:pt idx="1">
                  <c:v>1.1958139534883721</c:v>
                </c:pt>
                <c:pt idx="2">
                  <c:v>1.2384651162790699</c:v>
                </c:pt>
                <c:pt idx="3">
                  <c:v>1.1506976744186046</c:v>
                </c:pt>
                <c:pt idx="4">
                  <c:v>1.1046511627906976</c:v>
                </c:pt>
                <c:pt idx="5">
                  <c:v>1.1046511627906976</c:v>
                </c:pt>
                <c:pt idx="6">
                  <c:v>1.1916790697674418</c:v>
                </c:pt>
                <c:pt idx="7">
                  <c:v>1.241860465116279</c:v>
                </c:pt>
                <c:pt idx="8">
                  <c:v>1.2595348837209301</c:v>
                </c:pt>
                <c:pt idx="9">
                  <c:v>1.1860465116279071</c:v>
                </c:pt>
                <c:pt idx="10">
                  <c:v>1.2209302325581395</c:v>
                </c:pt>
                <c:pt idx="11">
                  <c:v>1.1813953488372093</c:v>
                </c:pt>
                <c:pt idx="12" formatCode="General">
                  <c:v>1.089413953488372</c:v>
                </c:pt>
                <c:pt idx="13" formatCode="_(* #,##0.00_);_(* \(#,##0.00\);_(* &quot;-&quot;??_);_(@_)">
                  <c:v>1.0952325581395348</c:v>
                </c:pt>
                <c:pt idx="14" formatCode="_(* #,##0.00_);_(* \(#,##0.00\);_(* &quot;-&quot;??_);_(@_)">
                  <c:v>1.1511627906976745</c:v>
                </c:pt>
                <c:pt idx="15" formatCode="_(* #,##0.00_);_(* \(#,##0.00\);_(* &quot;-&quot;??_);_(@_)">
                  <c:v>1.1436744186046512</c:v>
                </c:pt>
                <c:pt idx="16" formatCode="_(* #,##0.00_);_(* \(#,##0.00\);_(* &quot;-&quot;??_);_(@_)">
                  <c:v>1.132093023255814</c:v>
                </c:pt>
              </c:numCache>
            </c:numRef>
          </c:val>
          <c:smooth val="0"/>
          <c:extLst>
            <c:ext xmlns:c16="http://schemas.microsoft.com/office/drawing/2014/chart" uri="{C3380CC4-5D6E-409C-BE32-E72D297353CC}">
              <c16:uniqueId val="{00000000-834A-414F-96E8-03956E574C28}"/>
            </c:ext>
          </c:extLst>
        </c:ser>
        <c:ser>
          <c:idx val="1"/>
          <c:order val="1"/>
          <c:tx>
            <c:strRef>
              <c:f>Sheet1!$C$1</c:f>
              <c:strCache>
                <c:ptCount val="1"/>
                <c:pt idx="0">
                  <c:v>Loan requested</c:v>
                </c:pt>
              </c:strCache>
            </c:strRef>
          </c:tx>
          <c:spPr>
            <a:ln w="50800" cap="rnd">
              <a:solidFill>
                <a:schemeClr val="accent1"/>
              </a:solidFill>
              <a:round/>
            </a:ln>
            <a:effectLst/>
          </c:spPr>
          <c:marker>
            <c:symbol val="plus"/>
            <c:size val="5"/>
            <c:spPr>
              <a:solidFill>
                <a:srgbClr val="FF8456"/>
              </a:solidFill>
              <a:ln w="152400">
                <a:solidFill>
                  <a:srgbClr val="FF8456"/>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Sept</c:v>
                </c:pt>
                <c:pt idx="9">
                  <c:v>Oct</c:v>
                </c:pt>
                <c:pt idx="10">
                  <c:v>Nov</c:v>
                </c:pt>
                <c:pt idx="11">
                  <c:v>Dec</c:v>
                </c:pt>
                <c:pt idx="12">
                  <c:v>Jan '21</c:v>
                </c:pt>
                <c:pt idx="13">
                  <c:v>Feb</c:v>
                </c:pt>
                <c:pt idx="14">
                  <c:v>Mar</c:v>
                </c:pt>
                <c:pt idx="15">
                  <c:v>Apr</c:v>
                </c:pt>
                <c:pt idx="16">
                  <c:v>May</c:v>
                </c:pt>
              </c:strCache>
            </c:strRef>
          </c:cat>
          <c:val>
            <c:numRef>
              <c:f>Sheet1!$C$2:$C$18</c:f>
              <c:numCache>
                <c:formatCode>0.00</c:formatCode>
                <c:ptCount val="17"/>
                <c:pt idx="0">
                  <c:v>1</c:v>
                </c:pt>
                <c:pt idx="1">
                  <c:v>0.93813953488372093</c:v>
                </c:pt>
                <c:pt idx="2">
                  <c:v>0.93023255813953487</c:v>
                </c:pt>
                <c:pt idx="3">
                  <c:v>0.86197209302325584</c:v>
                </c:pt>
                <c:pt idx="4">
                  <c:v>0.88372093023255816</c:v>
                </c:pt>
                <c:pt idx="5">
                  <c:v>0.92093023255813955</c:v>
                </c:pt>
                <c:pt idx="6">
                  <c:v>0.95348837209302328</c:v>
                </c:pt>
                <c:pt idx="7">
                  <c:v>0.97674418604651159</c:v>
                </c:pt>
                <c:pt idx="8">
                  <c:v>0.97674418604651159</c:v>
                </c:pt>
                <c:pt idx="9">
                  <c:v>0.93023255813953487</c:v>
                </c:pt>
                <c:pt idx="10">
                  <c:v>0.94418604651162785</c:v>
                </c:pt>
                <c:pt idx="11">
                  <c:v>0.93023255813953487</c:v>
                </c:pt>
                <c:pt idx="12" formatCode="General">
                  <c:v>0.90948837209302325</c:v>
                </c:pt>
                <c:pt idx="13" formatCode="_(* #,##0.00_);_(* \(#,##0.00\);_(* &quot;-&quot;??_);_(@_)">
                  <c:v>0.90953488372093028</c:v>
                </c:pt>
                <c:pt idx="14" formatCode="_(* #,##0.00_);_(* \(#,##0.00\);_(* &quot;-&quot;??_);_(@_)">
                  <c:v>0.94883720930232562</c:v>
                </c:pt>
                <c:pt idx="15" formatCode="_(* #,##0.00_);_(* \(#,##0.00\);_(* &quot;-&quot;??_);_(@_)">
                  <c:v>0.93023255813953487</c:v>
                </c:pt>
                <c:pt idx="16">
                  <c:v>0.9279069767441861</c:v>
                </c:pt>
              </c:numCache>
            </c:numRef>
          </c:val>
          <c:smooth val="0"/>
          <c:extLst>
            <c:ext xmlns:c16="http://schemas.microsoft.com/office/drawing/2014/chart" uri="{C3380CC4-5D6E-409C-BE32-E72D297353CC}">
              <c16:uniqueId val="{00000001-834A-414F-96E8-03956E574C28}"/>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Sept</c:v>
                </c:pt>
                <c:pt idx="9">
                  <c:v>Oct</c:v>
                </c:pt>
                <c:pt idx="10">
                  <c:v>Nov</c:v>
                </c:pt>
                <c:pt idx="11">
                  <c:v>Dec</c:v>
                </c:pt>
                <c:pt idx="12">
                  <c:v>Jan '21</c:v>
                </c:pt>
                <c:pt idx="13">
                  <c:v>Feb</c:v>
                </c:pt>
                <c:pt idx="14">
                  <c:v>Mar</c:v>
                </c:pt>
                <c:pt idx="15">
                  <c:v>Apr</c:v>
                </c:pt>
                <c:pt idx="16">
                  <c:v>May</c:v>
                </c:pt>
              </c:strCache>
            </c:strRef>
          </c:cat>
          <c:val>
            <c:numRef>
              <c:f>Sheet1!$D$2:$D$18</c:f>
              <c:numCache>
                <c:formatCode>0.00</c:formatCode>
                <c:ptCount val="17"/>
                <c:pt idx="0">
                  <c:v>0.62651162790697679</c:v>
                </c:pt>
                <c:pt idx="1">
                  <c:v>0.61189302325581396</c:v>
                </c:pt>
                <c:pt idx="2">
                  <c:v>0.58474418604651168</c:v>
                </c:pt>
                <c:pt idx="3">
                  <c:v>0.55348837209302326</c:v>
                </c:pt>
                <c:pt idx="4">
                  <c:v>0.68654418604651157</c:v>
                </c:pt>
                <c:pt idx="5">
                  <c:v>0.69767441860465118</c:v>
                </c:pt>
                <c:pt idx="6">
                  <c:v>0.69493953488372096</c:v>
                </c:pt>
                <c:pt idx="7">
                  <c:v>0.6909023255813953</c:v>
                </c:pt>
                <c:pt idx="8">
                  <c:v>0.68353488372093019</c:v>
                </c:pt>
                <c:pt idx="9">
                  <c:v>0.67619534883720933</c:v>
                </c:pt>
                <c:pt idx="10">
                  <c:v>0.6518279069767442</c:v>
                </c:pt>
                <c:pt idx="11">
                  <c:v>0.67209302325581399</c:v>
                </c:pt>
                <c:pt idx="12" formatCode="General">
                  <c:v>0.67871627906976739</c:v>
                </c:pt>
                <c:pt idx="13" formatCode="_(* #,##0.00_);_(* \(#,##0.00\);_(* &quot;-&quot;??_);_(@_)">
                  <c:v>0.63255813953488371</c:v>
                </c:pt>
                <c:pt idx="14" formatCode="_(* #,##0.00_);_(* \(#,##0.00\);_(* &quot;-&quot;??_);_(@_)">
                  <c:v>0.67167441860465116</c:v>
                </c:pt>
                <c:pt idx="15" formatCode="_(* #,##0.00_);_(* \(#,##0.00\);_(* &quot;-&quot;??_);_(@_)">
                  <c:v>0.67786976744186045</c:v>
                </c:pt>
                <c:pt idx="16" formatCode="_(* #,##0.00_);_(* \(#,##0.00\);_(* &quot;-&quot;??_);_(@_)">
                  <c:v>0.66279069767441856</c:v>
                </c:pt>
              </c:numCache>
            </c:numRef>
          </c:val>
          <c:smooth val="0"/>
          <c:extLst>
            <c:ext xmlns:c16="http://schemas.microsoft.com/office/drawing/2014/chart" uri="{C3380CC4-5D6E-409C-BE32-E72D297353CC}">
              <c16:uniqueId val="{00000002-834A-414F-96E8-03956E574C28}"/>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Sheet1!$B$2:$B$18</c:f>
              <c:numCache>
                <c:formatCode>General</c:formatCode>
                <c:ptCount val="17"/>
                <c:pt idx="0">
                  <c:v>0.73069999999999991</c:v>
                </c:pt>
                <c:pt idx="1">
                  <c:v>0.70450000000000002</c:v>
                </c:pt>
                <c:pt idx="2">
                  <c:v>0.74450000000000005</c:v>
                </c:pt>
                <c:pt idx="3">
                  <c:v>0.71939999999999993</c:v>
                </c:pt>
                <c:pt idx="4">
                  <c:v>0.66180000000000005</c:v>
                </c:pt>
                <c:pt idx="5">
                  <c:v>0.67110000000000003</c:v>
                </c:pt>
                <c:pt idx="6">
                  <c:v>0.72519999999999996</c:v>
                </c:pt>
                <c:pt idx="7">
                  <c:v>0.76569999999999994</c:v>
                </c:pt>
                <c:pt idx="8">
                  <c:v>0.76489999999999991</c:v>
                </c:pt>
                <c:pt idx="9">
                  <c:v>0.77769999999999995</c:v>
                </c:pt>
                <c:pt idx="10">
                  <c:v>0.77900000000000003</c:v>
                </c:pt>
                <c:pt idx="11">
                  <c:v>0.76249999999999996</c:v>
                </c:pt>
                <c:pt idx="12">
                  <c:v>0.8</c:v>
                </c:pt>
                <c:pt idx="13">
                  <c:v>0.79</c:v>
                </c:pt>
                <c:pt idx="14">
                  <c:v>0.77</c:v>
                </c:pt>
                <c:pt idx="15">
                  <c:v>0.75</c:v>
                </c:pt>
                <c:pt idx="16">
                  <c:v>0.73</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Sheet1!$C$2:$C$18</c:f>
              <c:numCache>
                <c:formatCode>General</c:formatCode>
                <c:ptCount val="17"/>
                <c:pt idx="0">
                  <c:v>0.2666</c:v>
                </c:pt>
                <c:pt idx="1">
                  <c:v>0.28989999999999999</c:v>
                </c:pt>
                <c:pt idx="2">
                  <c:v>0.25180000000000002</c:v>
                </c:pt>
                <c:pt idx="3">
                  <c:v>0.26350000000000001</c:v>
                </c:pt>
                <c:pt idx="4">
                  <c:v>0.28839999999999999</c:v>
                </c:pt>
                <c:pt idx="5">
                  <c:v>0.28120000000000001</c:v>
                </c:pt>
                <c:pt idx="6">
                  <c:v>0.2462</c:v>
                </c:pt>
                <c:pt idx="7">
                  <c:v>0.2208</c:v>
                </c:pt>
                <c:pt idx="8">
                  <c:v>0.2175</c:v>
                </c:pt>
                <c:pt idx="9">
                  <c:v>0.20579999999999998</c:v>
                </c:pt>
                <c:pt idx="10">
                  <c:v>0.20100000000000001</c:v>
                </c:pt>
                <c:pt idx="11">
                  <c:v>0.20610000000000001</c:v>
                </c:pt>
                <c:pt idx="12">
                  <c:v>0.18</c:v>
                </c:pt>
                <c:pt idx="13">
                  <c:v>0.19</c:v>
                </c:pt>
                <c:pt idx="14">
                  <c:v>0.21</c:v>
                </c:pt>
                <c:pt idx="15">
                  <c:v>0.22</c:v>
                </c:pt>
                <c:pt idx="16">
                  <c:v>0.25</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Sheet1!$D$2:$D$18</c:f>
              <c:numCache>
                <c:formatCode>General</c:formatCode>
                <c:ptCount val="17"/>
                <c:pt idx="0">
                  <c:v>2.7000000000000001E-3</c:v>
                </c:pt>
                <c:pt idx="1">
                  <c:v>5.6000000000000008E-3</c:v>
                </c:pt>
                <c:pt idx="2">
                  <c:v>3.7000000000000002E-3</c:v>
                </c:pt>
                <c:pt idx="3">
                  <c:v>1.7100000000000001E-2</c:v>
                </c:pt>
                <c:pt idx="4">
                  <c:v>4.9800000000000004E-2</c:v>
                </c:pt>
                <c:pt idx="5">
                  <c:v>4.7699999999999992E-2</c:v>
                </c:pt>
                <c:pt idx="6">
                  <c:v>2.86E-2</c:v>
                </c:pt>
                <c:pt idx="7">
                  <c:v>1.3600000000000001E-2</c:v>
                </c:pt>
                <c:pt idx="8">
                  <c:v>1.7500000000000002E-2</c:v>
                </c:pt>
                <c:pt idx="9">
                  <c:v>1.6500000000000001E-2</c:v>
                </c:pt>
                <c:pt idx="10">
                  <c:v>0.02</c:v>
                </c:pt>
                <c:pt idx="11">
                  <c:v>3.1400000000000004E-2</c:v>
                </c:pt>
                <c:pt idx="12">
                  <c:v>0.02</c:v>
                </c:pt>
                <c:pt idx="13">
                  <c:v>0.02</c:v>
                </c:pt>
                <c:pt idx="14">
                  <c:v>0.02</c:v>
                </c:pt>
                <c:pt idx="15">
                  <c:v>0.03</c:v>
                </c:pt>
                <c:pt idx="16">
                  <c:v>0.02</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rgbClr val="008599"/>
              </a:solidFill>
              <a:round/>
            </a:ln>
            <a:effectLst/>
          </c:spPr>
          <c:marker>
            <c:symbol val="plus"/>
            <c:size val="5"/>
            <c:spPr>
              <a:solidFill>
                <a:srgbClr val="008599"/>
              </a:solidFill>
              <a:ln w="152400">
                <a:solidFill>
                  <a:srgbClr val="008599"/>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Sheet1!$B$2:$B$18</c:f>
              <c:numCache>
                <c:formatCode>0.00</c:formatCode>
                <c:ptCount val="17"/>
                <c:pt idx="0">
                  <c:v>1.17516</c:v>
                </c:pt>
                <c:pt idx="1">
                  <c:v>1.1418444444444444</c:v>
                </c:pt>
                <c:pt idx="2">
                  <c:v>1.2339777777777778</c:v>
                </c:pt>
                <c:pt idx="3">
                  <c:v>1.1377777777777778</c:v>
                </c:pt>
                <c:pt idx="4">
                  <c:v>1.0995511111111111</c:v>
                </c:pt>
                <c:pt idx="5">
                  <c:v>1.0462266666666666</c:v>
                </c:pt>
                <c:pt idx="6">
                  <c:v>1.1497111111111111</c:v>
                </c:pt>
                <c:pt idx="7">
                  <c:v>1.1635555555555555</c:v>
                </c:pt>
                <c:pt idx="8">
                  <c:v>1.1111111111111112</c:v>
                </c:pt>
                <c:pt idx="9">
                  <c:v>1.1111111111111112</c:v>
                </c:pt>
                <c:pt idx="10">
                  <c:v>1.1555555555555554</c:v>
                </c:pt>
                <c:pt idx="11">
                  <c:v>1.1238666666666666</c:v>
                </c:pt>
                <c:pt idx="12" formatCode="General">
                  <c:v>1.024688888888889</c:v>
                </c:pt>
                <c:pt idx="13" formatCode="General">
                  <c:v>1.0555555555555556</c:v>
                </c:pt>
                <c:pt idx="14" formatCode="General">
                  <c:v>1.0768888888888888</c:v>
                </c:pt>
                <c:pt idx="15" formatCode="General">
                  <c:v>1.0977777777777777</c:v>
                </c:pt>
                <c:pt idx="16" formatCode="General">
                  <c:v>1.12784</c:v>
                </c:pt>
              </c:numCache>
            </c:numRef>
          </c:val>
          <c:smooth val="0"/>
          <c:extLst>
            <c:ext xmlns:c16="http://schemas.microsoft.com/office/drawing/2014/chart" uri="{C3380CC4-5D6E-409C-BE32-E72D297353CC}">
              <c16:uniqueId val="{00000000-693C-4BC7-87C5-A1E2061071DE}"/>
            </c:ext>
          </c:extLst>
        </c:ser>
        <c:ser>
          <c:idx val="1"/>
          <c:order val="1"/>
          <c:tx>
            <c:strRef>
              <c:f>Sheet1!$C$1</c:f>
              <c:strCache>
                <c:ptCount val="1"/>
                <c:pt idx="0">
                  <c:v>Loan requested</c:v>
                </c:pt>
              </c:strCache>
            </c:strRef>
          </c:tx>
          <c:spPr>
            <a:ln w="50800" cap="rnd">
              <a:solidFill>
                <a:srgbClr val="FF8456"/>
              </a:solidFill>
              <a:round/>
            </a:ln>
            <a:effectLst/>
          </c:spPr>
          <c:marker>
            <c:symbol val="plus"/>
            <c:size val="5"/>
            <c:spPr>
              <a:solidFill>
                <a:srgbClr val="FF8456"/>
              </a:solidFill>
              <a:ln w="152400">
                <a:solidFill>
                  <a:srgbClr val="FF8456"/>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Sheet1!$C$2:$C$18</c:f>
              <c:numCache>
                <c:formatCode>0.00</c:formatCode>
                <c:ptCount val="17"/>
                <c:pt idx="0">
                  <c:v>1</c:v>
                </c:pt>
                <c:pt idx="1">
                  <c:v>0.95</c:v>
                </c:pt>
                <c:pt idx="2">
                  <c:v>1</c:v>
                </c:pt>
                <c:pt idx="3">
                  <c:v>0.93333333333333335</c:v>
                </c:pt>
                <c:pt idx="4">
                  <c:v>0.97333333333333338</c:v>
                </c:pt>
                <c:pt idx="5">
                  <c:v>0.91111111111111109</c:v>
                </c:pt>
                <c:pt idx="6">
                  <c:v>0.96</c:v>
                </c:pt>
                <c:pt idx="7">
                  <c:v>0.96</c:v>
                </c:pt>
                <c:pt idx="8">
                  <c:v>0.94</c:v>
                </c:pt>
                <c:pt idx="9">
                  <c:v>0.93777777777777782</c:v>
                </c:pt>
                <c:pt idx="10">
                  <c:v>0.94444444444444442</c:v>
                </c:pt>
                <c:pt idx="11">
                  <c:v>0.94</c:v>
                </c:pt>
                <c:pt idx="12" formatCode="General">
                  <c:v>0.91111111111111109</c:v>
                </c:pt>
                <c:pt idx="13" formatCode="General">
                  <c:v>0.92</c:v>
                </c:pt>
                <c:pt idx="14" formatCode="General">
                  <c:v>0.94444444444444442</c:v>
                </c:pt>
                <c:pt idx="15" formatCode="General">
                  <c:v>0.9555555555555556</c:v>
                </c:pt>
                <c:pt idx="16">
                  <c:v>0.93711111111111112</c:v>
                </c:pt>
              </c:numCache>
            </c:numRef>
          </c:val>
          <c:smooth val="0"/>
          <c:extLst>
            <c:ext xmlns:c16="http://schemas.microsoft.com/office/drawing/2014/chart" uri="{C3380CC4-5D6E-409C-BE32-E72D297353CC}">
              <c16:uniqueId val="{00000001-693C-4BC7-87C5-A1E2061071DE}"/>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Sheet1!$D$2:$D$18</c:f>
              <c:numCache>
                <c:formatCode>0.00</c:formatCode>
                <c:ptCount val="17"/>
                <c:pt idx="0">
                  <c:v>0.61859555555555557</c:v>
                </c:pt>
                <c:pt idx="1">
                  <c:v>0.60465333333333338</c:v>
                </c:pt>
                <c:pt idx="2">
                  <c:v>0.59866666666666668</c:v>
                </c:pt>
                <c:pt idx="3">
                  <c:v>0.65777777777777779</c:v>
                </c:pt>
                <c:pt idx="4">
                  <c:v>0.8</c:v>
                </c:pt>
                <c:pt idx="5">
                  <c:v>0.80592444444444444</c:v>
                </c:pt>
                <c:pt idx="6">
                  <c:v>0.83666666666666667</c:v>
                </c:pt>
                <c:pt idx="7">
                  <c:v>0.79822222222222228</c:v>
                </c:pt>
                <c:pt idx="8">
                  <c:v>0.77644444444444449</c:v>
                </c:pt>
                <c:pt idx="9">
                  <c:v>0.79333333333333333</c:v>
                </c:pt>
                <c:pt idx="10">
                  <c:v>0.7804444444444445</c:v>
                </c:pt>
                <c:pt idx="11">
                  <c:v>0.8</c:v>
                </c:pt>
                <c:pt idx="12" formatCode="General">
                  <c:v>0.77777777777777779</c:v>
                </c:pt>
                <c:pt idx="13" formatCode="General">
                  <c:v>0.75555555555555554</c:v>
                </c:pt>
                <c:pt idx="14" formatCode="General">
                  <c:v>0.75896888888888892</c:v>
                </c:pt>
                <c:pt idx="15" formatCode="General">
                  <c:v>0.75725333333333333</c:v>
                </c:pt>
                <c:pt idx="16" formatCode="General">
                  <c:v>0.7772444444444444</c:v>
                </c:pt>
              </c:numCache>
            </c:numRef>
          </c:val>
          <c:smooth val="0"/>
          <c:extLst>
            <c:ext xmlns:c16="http://schemas.microsoft.com/office/drawing/2014/chart" uri="{C3380CC4-5D6E-409C-BE32-E72D297353CC}">
              <c16:uniqueId val="{00000002-693C-4BC7-87C5-A1E2061071DE}"/>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Sheet1!$B$2:$B$18</c:f>
              <c:numCache>
                <c:formatCode>0%</c:formatCode>
                <c:ptCount val="17"/>
                <c:pt idx="0">
                  <c:v>0.72370000000000001</c:v>
                </c:pt>
                <c:pt idx="1">
                  <c:v>0.70790000000000008</c:v>
                </c:pt>
                <c:pt idx="2">
                  <c:v>0.7278</c:v>
                </c:pt>
                <c:pt idx="3">
                  <c:v>0.63900000000000001</c:v>
                </c:pt>
                <c:pt idx="4">
                  <c:v>0.59130000000000005</c:v>
                </c:pt>
                <c:pt idx="5">
                  <c:v>0.63739999999999997</c:v>
                </c:pt>
                <c:pt idx="6">
                  <c:v>0.72040000000000004</c:v>
                </c:pt>
                <c:pt idx="7">
                  <c:v>0.78650000000000009</c:v>
                </c:pt>
                <c:pt idx="8">
                  <c:v>0.80370000000000008</c:v>
                </c:pt>
                <c:pt idx="9">
                  <c:v>0.81110000000000004</c:v>
                </c:pt>
                <c:pt idx="10">
                  <c:v>0.82450000000000001</c:v>
                </c:pt>
                <c:pt idx="11">
                  <c:v>0.80069999999999997</c:v>
                </c:pt>
                <c:pt idx="12">
                  <c:v>0.86</c:v>
                </c:pt>
                <c:pt idx="13">
                  <c:v>0.86</c:v>
                </c:pt>
                <c:pt idx="14">
                  <c:v>0.86</c:v>
                </c:pt>
                <c:pt idx="15">
                  <c:v>0.81</c:v>
                </c:pt>
                <c:pt idx="16" formatCode="General">
                  <c:v>0.75</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Sheet1!$C$2:$C$18</c:f>
              <c:numCache>
                <c:formatCode>0%</c:formatCode>
                <c:ptCount val="17"/>
                <c:pt idx="0">
                  <c:v>0.27629999999999999</c:v>
                </c:pt>
                <c:pt idx="1">
                  <c:v>0.2908</c:v>
                </c:pt>
                <c:pt idx="2">
                  <c:v>0.27140000000000003</c:v>
                </c:pt>
                <c:pt idx="3">
                  <c:v>0.35100000000000003</c:v>
                </c:pt>
                <c:pt idx="4">
                  <c:v>0.35149999999999998</c:v>
                </c:pt>
                <c:pt idx="5">
                  <c:v>0.30459999999999998</c:v>
                </c:pt>
                <c:pt idx="6">
                  <c:v>0.2457</c:v>
                </c:pt>
                <c:pt idx="7">
                  <c:v>0.20379999999999998</c:v>
                </c:pt>
                <c:pt idx="8">
                  <c:v>0.18789999999999998</c:v>
                </c:pt>
                <c:pt idx="9">
                  <c:v>0.17910000000000001</c:v>
                </c:pt>
                <c:pt idx="10">
                  <c:v>0.16750000000000001</c:v>
                </c:pt>
                <c:pt idx="11">
                  <c:v>0.19120000000000001</c:v>
                </c:pt>
                <c:pt idx="12">
                  <c:v>0.13</c:v>
                </c:pt>
                <c:pt idx="13">
                  <c:v>0.13</c:v>
                </c:pt>
                <c:pt idx="14">
                  <c:v>0.14000000000000001</c:v>
                </c:pt>
                <c:pt idx="15">
                  <c:v>0.18</c:v>
                </c:pt>
                <c:pt idx="16" formatCode="General">
                  <c:v>0.24</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Sheet1!$D$2:$D$18</c:f>
              <c:numCache>
                <c:formatCode>0%</c:formatCode>
                <c:ptCount val="17"/>
                <c:pt idx="0">
                  <c:v>0</c:v>
                </c:pt>
                <c:pt idx="1">
                  <c:v>1.2999999999999999E-3</c:v>
                </c:pt>
                <c:pt idx="2">
                  <c:v>8.9999999999999998E-4</c:v>
                </c:pt>
                <c:pt idx="3">
                  <c:v>0.01</c:v>
                </c:pt>
                <c:pt idx="4">
                  <c:v>5.7200000000000001E-2</c:v>
                </c:pt>
                <c:pt idx="5">
                  <c:v>5.7999999999999996E-2</c:v>
                </c:pt>
                <c:pt idx="6">
                  <c:v>3.3799999999999997E-2</c:v>
                </c:pt>
                <c:pt idx="7">
                  <c:v>9.7000000000000003E-3</c:v>
                </c:pt>
                <c:pt idx="8">
                  <c:v>8.3999999999999995E-3</c:v>
                </c:pt>
                <c:pt idx="9">
                  <c:v>9.7000000000000003E-3</c:v>
                </c:pt>
                <c:pt idx="10">
                  <c:v>8.1000000000000013E-3</c:v>
                </c:pt>
                <c:pt idx="11">
                  <c:v>8.1000000000000013E-3</c:v>
                </c:pt>
                <c:pt idx="12">
                  <c:v>0.01</c:v>
                </c:pt>
                <c:pt idx="13">
                  <c:v>0.01</c:v>
                </c:pt>
                <c:pt idx="14">
                  <c:v>0.01</c:v>
                </c:pt>
                <c:pt idx="15">
                  <c:v>0.01</c:v>
                </c:pt>
                <c:pt idx="16" formatCode="General">
                  <c:v>0.01</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rgbClr val="008599"/>
              </a:solidFill>
              <a:round/>
            </a:ln>
            <a:effectLst/>
          </c:spPr>
          <c:marker>
            <c:symbol val="plus"/>
            <c:size val="5"/>
            <c:spPr>
              <a:solidFill>
                <a:srgbClr val="008599"/>
              </a:solidFill>
              <a:ln w="152400">
                <a:solidFill>
                  <a:srgbClr val="008599"/>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Sheet1!$B$2:$B$18</c:f>
              <c:numCache>
                <c:formatCode>0.00</c:formatCode>
                <c:ptCount val="17"/>
                <c:pt idx="0">
                  <c:v>1.3105104578333144</c:v>
                </c:pt>
                <c:pt idx="1">
                  <c:v>1.3005737104413237</c:v>
                </c:pt>
                <c:pt idx="2">
                  <c:v>1.3465685718118312</c:v>
                </c:pt>
                <c:pt idx="3">
                  <c:v>1.2781824935767132</c:v>
                </c:pt>
                <c:pt idx="4">
                  <c:v>1.2103639346630484</c:v>
                </c:pt>
                <c:pt idx="5">
                  <c:v>1.234096560832912</c:v>
                </c:pt>
                <c:pt idx="6">
                  <c:v>1.2465097561730625</c:v>
                </c:pt>
                <c:pt idx="7">
                  <c:v>1.3104433873680517</c:v>
                </c:pt>
                <c:pt idx="8">
                  <c:v>1.3254155789213005</c:v>
                </c:pt>
                <c:pt idx="9">
                  <c:v>1.2578291870027758</c:v>
                </c:pt>
                <c:pt idx="10">
                  <c:v>1.3295429921682334</c:v>
                </c:pt>
                <c:pt idx="11">
                  <c:v>1.2720171700391072</c:v>
                </c:pt>
                <c:pt idx="12" formatCode="General">
                  <c:v>1.2784662532374398</c:v>
                </c:pt>
                <c:pt idx="13">
                  <c:v>1.27691847326984</c:v>
                </c:pt>
                <c:pt idx="14">
                  <c:v>1.3171607524274349</c:v>
                </c:pt>
                <c:pt idx="15">
                  <c:v>1.3285111388565001</c:v>
                </c:pt>
                <c:pt idx="16" formatCode="General">
                  <c:v>1.2960077595369042</c:v>
                </c:pt>
              </c:numCache>
            </c:numRef>
          </c:val>
          <c:smooth val="0"/>
          <c:extLst>
            <c:ext xmlns:c16="http://schemas.microsoft.com/office/drawing/2014/chart" uri="{C3380CC4-5D6E-409C-BE32-E72D297353CC}">
              <c16:uniqueId val="{00000000-9DC9-4DFE-AE82-41FD8BDFF002}"/>
            </c:ext>
          </c:extLst>
        </c:ser>
        <c:ser>
          <c:idx val="1"/>
          <c:order val="1"/>
          <c:tx>
            <c:strRef>
              <c:f>Sheet1!$C$1</c:f>
              <c:strCache>
                <c:ptCount val="1"/>
                <c:pt idx="0">
                  <c:v>Loan requested</c:v>
                </c:pt>
              </c:strCache>
            </c:strRef>
          </c:tx>
          <c:spPr>
            <a:ln w="50800" cap="rnd">
              <a:solidFill>
                <a:srgbClr val="FF8456"/>
              </a:solidFill>
              <a:round/>
            </a:ln>
            <a:effectLst/>
          </c:spPr>
          <c:marker>
            <c:symbol val="x"/>
            <c:size val="5"/>
            <c:spPr>
              <a:solidFill>
                <a:srgbClr val="FF8456"/>
              </a:solidFill>
              <a:ln w="152400">
                <a:solidFill>
                  <a:srgbClr val="FF8456"/>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Sheet1!$C$2:$C$18</c:f>
              <c:numCache>
                <c:formatCode>0.00</c:formatCode>
                <c:ptCount val="17"/>
                <c:pt idx="0">
                  <c:v>1</c:v>
                </c:pt>
                <c:pt idx="1">
                  <c:v>0.9647828464705458</c:v>
                </c:pt>
                <c:pt idx="2">
                  <c:v>0.98670972934487633</c:v>
                </c:pt>
                <c:pt idx="3">
                  <c:v>0.95446431335321369</c:v>
                </c:pt>
                <c:pt idx="4">
                  <c:v>0.89771238120788743</c:v>
                </c:pt>
                <c:pt idx="5">
                  <c:v>0.95446431335321369</c:v>
                </c:pt>
                <c:pt idx="6">
                  <c:v>0.97510137958787779</c:v>
                </c:pt>
                <c:pt idx="7">
                  <c:v>0.9957384458225419</c:v>
                </c:pt>
                <c:pt idx="8">
                  <c:v>0.98026064614654385</c:v>
                </c:pt>
                <c:pt idx="9">
                  <c:v>0.95446431335321369</c:v>
                </c:pt>
                <c:pt idx="10">
                  <c:v>1.0060569789398739</c:v>
                </c:pt>
                <c:pt idx="11">
                  <c:v>0.94414578023588169</c:v>
                </c:pt>
                <c:pt idx="12">
                  <c:v>0.99091453159018916</c:v>
                </c:pt>
                <c:pt idx="13" formatCode="General">
                  <c:v>0.96994211302921174</c:v>
                </c:pt>
                <c:pt idx="14" formatCode="General">
                  <c:v>1.0060569789398739</c:v>
                </c:pt>
                <c:pt idx="15" formatCode="General">
                  <c:v>0.9957384458225419</c:v>
                </c:pt>
                <c:pt idx="16">
                  <c:v>1.0060569789398739</c:v>
                </c:pt>
              </c:numCache>
            </c:numRef>
          </c:val>
          <c:smooth val="0"/>
          <c:extLst>
            <c:ext xmlns:c16="http://schemas.microsoft.com/office/drawing/2014/chart" uri="{C3380CC4-5D6E-409C-BE32-E72D297353CC}">
              <c16:uniqueId val="{00000001-9DC9-4DFE-AE82-41FD8BDFF002}"/>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Sheet1!$D$2:$D$18</c:f>
              <c:numCache>
                <c:formatCode>0.00</c:formatCode>
                <c:ptCount val="17"/>
                <c:pt idx="0">
                  <c:v>0.59589528752592535</c:v>
                </c:pt>
                <c:pt idx="1">
                  <c:v>0.57458235737207597</c:v>
                </c:pt>
                <c:pt idx="2">
                  <c:v>0.57783785457059422</c:v>
                </c:pt>
                <c:pt idx="3">
                  <c:v>0.57783785457059422</c:v>
                </c:pt>
                <c:pt idx="4">
                  <c:v>0.61021741149278219</c:v>
                </c:pt>
                <c:pt idx="5">
                  <c:v>0.6145511954020616</c:v>
                </c:pt>
                <c:pt idx="6">
                  <c:v>0.60095136875341804</c:v>
                </c:pt>
                <c:pt idx="7">
                  <c:v>0.6107900900807941</c:v>
                </c:pt>
                <c:pt idx="8">
                  <c:v>0.6281303849844706</c:v>
                </c:pt>
                <c:pt idx="9">
                  <c:v>0.59661758484413852</c:v>
                </c:pt>
                <c:pt idx="10">
                  <c:v>0.59942422585205291</c:v>
                </c:pt>
                <c:pt idx="11">
                  <c:v>0.62121180852929947</c:v>
                </c:pt>
                <c:pt idx="12" formatCode="General">
                  <c:v>0.59107137329357262</c:v>
                </c:pt>
                <c:pt idx="13" formatCode="General">
                  <c:v>0.57835378122646086</c:v>
                </c:pt>
                <c:pt idx="14" formatCode="General">
                  <c:v>0.57819900322970086</c:v>
                </c:pt>
                <c:pt idx="15" formatCode="General">
                  <c:v>0.58771785003043964</c:v>
                </c:pt>
                <c:pt idx="16" formatCode="General">
                  <c:v>0.56644619400905971</c:v>
                </c:pt>
              </c:numCache>
            </c:numRef>
          </c:val>
          <c:smooth val="0"/>
          <c:extLst>
            <c:ext xmlns:c16="http://schemas.microsoft.com/office/drawing/2014/chart" uri="{C3380CC4-5D6E-409C-BE32-E72D297353CC}">
              <c16:uniqueId val="{00000002-9DC9-4DFE-AE82-41FD8BDFF002}"/>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Sheet1!$B$2:$B$18</c:f>
              <c:numCache>
                <c:formatCode>General</c:formatCode>
                <c:ptCount val="17"/>
                <c:pt idx="0">
                  <c:v>0.79249999999999998</c:v>
                </c:pt>
                <c:pt idx="1">
                  <c:v>0.78049999999999997</c:v>
                </c:pt>
                <c:pt idx="2">
                  <c:v>0.79930000000000012</c:v>
                </c:pt>
                <c:pt idx="3">
                  <c:v>0.80449999999999999</c:v>
                </c:pt>
                <c:pt idx="4">
                  <c:v>0.75580000000000003</c:v>
                </c:pt>
                <c:pt idx="5">
                  <c:v>0.77700000000000002</c:v>
                </c:pt>
                <c:pt idx="6">
                  <c:v>0.77190000000000003</c:v>
                </c:pt>
                <c:pt idx="7">
                  <c:v>0.81090000000000007</c:v>
                </c:pt>
                <c:pt idx="8">
                  <c:v>0.81689999999999996</c:v>
                </c:pt>
                <c:pt idx="9">
                  <c:v>0.80959999999999999</c:v>
                </c:pt>
                <c:pt idx="10">
                  <c:v>0.79819999999999991</c:v>
                </c:pt>
                <c:pt idx="11">
                  <c:v>0.82869999999999999</c:v>
                </c:pt>
                <c:pt idx="12">
                  <c:v>0.86</c:v>
                </c:pt>
                <c:pt idx="13">
                  <c:v>0.84</c:v>
                </c:pt>
                <c:pt idx="14">
                  <c:v>0.84</c:v>
                </c:pt>
                <c:pt idx="15">
                  <c:v>0.85</c:v>
                </c:pt>
                <c:pt idx="16" formatCode="0%">
                  <c:v>0.81</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Sheet1!$C$2:$C$18</c:f>
              <c:numCache>
                <c:formatCode>General</c:formatCode>
                <c:ptCount val="17"/>
                <c:pt idx="0">
                  <c:v>0.20660000000000001</c:v>
                </c:pt>
                <c:pt idx="1">
                  <c:v>0.21859999999999999</c:v>
                </c:pt>
                <c:pt idx="2">
                  <c:v>0.2</c:v>
                </c:pt>
                <c:pt idx="3">
                  <c:v>0.19079999999999997</c:v>
                </c:pt>
                <c:pt idx="4">
                  <c:v>0.23920000000000002</c:v>
                </c:pt>
                <c:pt idx="5">
                  <c:v>0.21429999999999999</c:v>
                </c:pt>
                <c:pt idx="6">
                  <c:v>0.22170000000000001</c:v>
                </c:pt>
                <c:pt idx="7">
                  <c:v>0.184</c:v>
                </c:pt>
                <c:pt idx="8">
                  <c:v>0.18059999999999998</c:v>
                </c:pt>
                <c:pt idx="9">
                  <c:v>0.18590000000000001</c:v>
                </c:pt>
                <c:pt idx="10">
                  <c:v>0.19879999999999998</c:v>
                </c:pt>
                <c:pt idx="11">
                  <c:v>0.16449999999999998</c:v>
                </c:pt>
                <c:pt idx="12">
                  <c:v>0.14000000000000001</c:v>
                </c:pt>
                <c:pt idx="13">
                  <c:v>0.14000000000000001</c:v>
                </c:pt>
                <c:pt idx="14">
                  <c:v>0.16</c:v>
                </c:pt>
                <c:pt idx="15">
                  <c:v>0.15</c:v>
                </c:pt>
                <c:pt idx="16">
                  <c:v>0.18</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Sheet1!$D$2:$D$18</c:f>
              <c:numCache>
                <c:formatCode>General</c:formatCode>
                <c:ptCount val="17"/>
                <c:pt idx="0">
                  <c:v>8.0000000000000004E-4</c:v>
                </c:pt>
                <c:pt idx="1">
                  <c:v>8.0000000000000004E-4</c:v>
                </c:pt>
                <c:pt idx="2">
                  <c:v>7.000000000000001E-4</c:v>
                </c:pt>
                <c:pt idx="3">
                  <c:v>4.7999999999999996E-3</c:v>
                </c:pt>
                <c:pt idx="4">
                  <c:v>5.1000000000000004E-3</c:v>
                </c:pt>
                <c:pt idx="5">
                  <c:v>8.8000000000000005E-3</c:v>
                </c:pt>
                <c:pt idx="6">
                  <c:v>6.4000000000000003E-3</c:v>
                </c:pt>
                <c:pt idx="7">
                  <c:v>5.1999999999999998E-3</c:v>
                </c:pt>
                <c:pt idx="8">
                  <c:v>2.5000000000000001E-3</c:v>
                </c:pt>
                <c:pt idx="9">
                  <c:v>4.5000000000000005E-3</c:v>
                </c:pt>
                <c:pt idx="10">
                  <c:v>2.8999999999999998E-3</c:v>
                </c:pt>
                <c:pt idx="11">
                  <c:v>6.8000000000000005E-3</c:v>
                </c:pt>
                <c:pt idx="12">
                  <c:v>0</c:v>
                </c:pt>
                <c:pt idx="13">
                  <c:v>0.02</c:v>
                </c:pt>
                <c:pt idx="14">
                  <c:v>0</c:v>
                </c:pt>
                <c:pt idx="15">
                  <c:v>0</c:v>
                </c:pt>
                <c:pt idx="16">
                  <c:v>0</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rgbClr val="008599"/>
              </a:solidFill>
              <a:round/>
            </a:ln>
            <a:effectLst/>
          </c:spPr>
          <c:marker>
            <c:symbol val="plus"/>
            <c:size val="5"/>
            <c:spPr>
              <a:solidFill>
                <a:srgbClr val="008599"/>
              </a:solidFill>
              <a:ln w="152400">
                <a:solidFill>
                  <a:srgbClr val="008599"/>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Sheet1!$B$2:$B$18</c:f>
              <c:numCache>
                <c:formatCode>0.00</c:formatCode>
                <c:ptCount val="17"/>
                <c:pt idx="0">
                  <c:v>1.2769449050411119</c:v>
                </c:pt>
                <c:pt idx="1">
                  <c:v>1.2624574779056053</c:v>
                </c:pt>
                <c:pt idx="2">
                  <c:v>1.317458418092617</c:v>
                </c:pt>
                <c:pt idx="3">
                  <c:v>1.2370767021658491</c:v>
                </c:pt>
                <c:pt idx="4">
                  <c:v>1.2532265508812117</c:v>
                </c:pt>
                <c:pt idx="5">
                  <c:v>1.2258842031487718</c:v>
                </c:pt>
                <c:pt idx="6">
                  <c:v>1.3098770919161011</c:v>
                </c:pt>
                <c:pt idx="7">
                  <c:v>1.3008769380673173</c:v>
                </c:pt>
                <c:pt idx="8">
                  <c:v>1.3248303389801535</c:v>
                </c:pt>
                <c:pt idx="9">
                  <c:v>1.3008769380673173</c:v>
                </c:pt>
                <c:pt idx="10">
                  <c:v>1.2751542761414725</c:v>
                </c:pt>
                <c:pt idx="11">
                  <c:v>1.2792355424879058</c:v>
                </c:pt>
                <c:pt idx="12" formatCode="General">
                  <c:v>1.2216448144412726</c:v>
                </c:pt>
                <c:pt idx="13" formatCode="General">
                  <c:v>1.2033838185268124</c:v>
                </c:pt>
                <c:pt idx="14" formatCode="General">
                  <c:v>1.2607053112019009</c:v>
                </c:pt>
                <c:pt idx="15" formatCode="General">
                  <c:v>1.2288244243491342</c:v>
                </c:pt>
                <c:pt idx="16" formatCode="_(* #,##0.00_);_(* \(#,##0.00\);_(* &quot;-&quot;??_);_(@_)">
                  <c:v>1.2393374245713602</c:v>
                </c:pt>
              </c:numCache>
            </c:numRef>
          </c:val>
          <c:smooth val="0"/>
          <c:extLst>
            <c:ext xmlns:c16="http://schemas.microsoft.com/office/drawing/2014/chart" uri="{C3380CC4-5D6E-409C-BE32-E72D297353CC}">
              <c16:uniqueId val="{00000000-B25F-49AE-9770-52C97F3753AB}"/>
            </c:ext>
          </c:extLst>
        </c:ser>
        <c:ser>
          <c:idx val="1"/>
          <c:order val="1"/>
          <c:tx>
            <c:strRef>
              <c:f>Sheet1!$C$1</c:f>
              <c:strCache>
                <c:ptCount val="1"/>
                <c:pt idx="0">
                  <c:v>Loan requested</c:v>
                </c:pt>
              </c:strCache>
            </c:strRef>
          </c:tx>
          <c:spPr>
            <a:ln w="50800" cap="rnd">
              <a:solidFill>
                <a:srgbClr val="FF8456"/>
              </a:solidFill>
              <a:round/>
            </a:ln>
            <a:effectLst/>
          </c:spPr>
          <c:marker>
            <c:symbol val="plus"/>
            <c:size val="5"/>
            <c:spPr>
              <a:solidFill>
                <a:srgbClr val="FF8456"/>
              </a:solidFill>
              <a:ln w="152400">
                <a:solidFill>
                  <a:srgbClr val="FF8456"/>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Sheet1!$C$2:$C$18</c:f>
              <c:numCache>
                <c:formatCode>0.00</c:formatCode>
                <c:ptCount val="17"/>
                <c:pt idx="0">
                  <c:v>1</c:v>
                </c:pt>
                <c:pt idx="1">
                  <c:v>1.017111403613737</c:v>
                </c:pt>
                <c:pt idx="2">
                  <c:v>1.0683943315270346</c:v>
                </c:pt>
                <c:pt idx="3">
                  <c:v>1.0096326432930478</c:v>
                </c:pt>
                <c:pt idx="4">
                  <c:v>1.0577103882117642</c:v>
                </c:pt>
                <c:pt idx="5">
                  <c:v>1.0256585582659532</c:v>
                </c:pt>
                <c:pt idx="6">
                  <c:v>1.0683943315270346</c:v>
                </c:pt>
                <c:pt idx="7">
                  <c:v>1.0683943315270346</c:v>
                </c:pt>
                <c:pt idx="8">
                  <c:v>1.0683943315270346</c:v>
                </c:pt>
                <c:pt idx="9">
                  <c:v>1.0470264448964939</c:v>
                </c:pt>
                <c:pt idx="10">
                  <c:v>1.0256585582659532</c:v>
                </c:pt>
                <c:pt idx="11">
                  <c:v>1.0564283150139318</c:v>
                </c:pt>
                <c:pt idx="12" formatCode="General">
                  <c:v>1.0256371903793227</c:v>
                </c:pt>
                <c:pt idx="13" formatCode="General">
                  <c:v>1.0162695088804936</c:v>
                </c:pt>
                <c:pt idx="14" formatCode="General">
                  <c:v>1.0384792902442777</c:v>
                </c:pt>
                <c:pt idx="15" formatCode="General">
                  <c:v>1.0081368912289099</c:v>
                </c:pt>
                <c:pt idx="16">
                  <c:v>1.0256585582659532</c:v>
                </c:pt>
              </c:numCache>
            </c:numRef>
          </c:val>
          <c:smooth val="0"/>
          <c:extLst>
            <c:ext xmlns:c16="http://schemas.microsoft.com/office/drawing/2014/chart" uri="{C3380CC4-5D6E-409C-BE32-E72D297353CC}">
              <c16:uniqueId val="{00000001-B25F-49AE-9770-52C97F3753AB}"/>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Sheet1!$D$2:$D$18</c:f>
              <c:numCache>
                <c:formatCode>0.00</c:formatCode>
                <c:ptCount val="17"/>
                <c:pt idx="0">
                  <c:v>0.6551864134429648</c:v>
                </c:pt>
                <c:pt idx="1">
                  <c:v>0.65385733089454523</c:v>
                </c:pt>
                <c:pt idx="2">
                  <c:v>0.65057094993076803</c:v>
                </c:pt>
                <c:pt idx="3">
                  <c:v>0.69108018940494709</c:v>
                </c:pt>
                <c:pt idx="4">
                  <c:v>0.8117959281355237</c:v>
                </c:pt>
                <c:pt idx="5">
                  <c:v>0.75311543787073287</c:v>
                </c:pt>
                <c:pt idx="6">
                  <c:v>0.73979897092257985</c:v>
                </c:pt>
                <c:pt idx="7">
                  <c:v>0.73573052530812488</c:v>
                </c:pt>
                <c:pt idx="8">
                  <c:v>0.72061060872835436</c:v>
                </c:pt>
                <c:pt idx="9">
                  <c:v>0.72109779654353068</c:v>
                </c:pt>
                <c:pt idx="10">
                  <c:v>0.71175148293133217</c:v>
                </c:pt>
                <c:pt idx="11">
                  <c:v>0.7265081454383836</c:v>
                </c:pt>
                <c:pt idx="12" formatCode="General">
                  <c:v>0.69231952682951847</c:v>
                </c:pt>
                <c:pt idx="13" formatCode="General">
                  <c:v>0.63952375254277849</c:v>
                </c:pt>
                <c:pt idx="14" formatCode="General">
                  <c:v>0.64644267423374757</c:v>
                </c:pt>
                <c:pt idx="15" formatCode="General">
                  <c:v>0.62980563770320863</c:v>
                </c:pt>
                <c:pt idx="16" formatCode="_(* #,##0.00_);_(* \(#,##0.00\);_(* &quot;-&quot;??_);_(@_)">
                  <c:v>0.64297252944494776</c:v>
                </c:pt>
              </c:numCache>
            </c:numRef>
          </c:val>
          <c:smooth val="0"/>
          <c:extLst>
            <c:ext xmlns:c16="http://schemas.microsoft.com/office/drawing/2014/chart" uri="{C3380CC4-5D6E-409C-BE32-E72D297353CC}">
              <c16:uniqueId val="{00000002-B25F-49AE-9770-52C97F3753AB}"/>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Sheet1!$B$2:$B$18</c:f>
              <c:numCache>
                <c:formatCode>General</c:formatCode>
                <c:ptCount val="17"/>
                <c:pt idx="0">
                  <c:v>0.69950000000000001</c:v>
                </c:pt>
                <c:pt idx="1">
                  <c:v>0.67059999999999997</c:v>
                </c:pt>
                <c:pt idx="2">
                  <c:v>0.6956</c:v>
                </c:pt>
                <c:pt idx="3">
                  <c:v>0.6522</c:v>
                </c:pt>
                <c:pt idx="4">
                  <c:v>0.67819999999999991</c:v>
                </c:pt>
                <c:pt idx="5">
                  <c:v>0.67920000000000003</c:v>
                </c:pt>
                <c:pt idx="6">
                  <c:v>0.7390000000000001</c:v>
                </c:pt>
                <c:pt idx="7">
                  <c:v>0.76989999999999992</c:v>
                </c:pt>
                <c:pt idx="8">
                  <c:v>0.75540000000000007</c:v>
                </c:pt>
                <c:pt idx="9">
                  <c:v>0.78180000000000005</c:v>
                </c:pt>
                <c:pt idx="10">
                  <c:v>0.78110000000000002</c:v>
                </c:pt>
                <c:pt idx="11">
                  <c:v>0.78260000000000007</c:v>
                </c:pt>
                <c:pt idx="12">
                  <c:v>0.82</c:v>
                </c:pt>
                <c:pt idx="13">
                  <c:v>0.81</c:v>
                </c:pt>
                <c:pt idx="14">
                  <c:v>0.8</c:v>
                </c:pt>
                <c:pt idx="15">
                  <c:v>0.8</c:v>
                </c:pt>
                <c:pt idx="16" formatCode="0%">
                  <c:v>0.76</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Sheet1!$C$2:$C$18</c:f>
              <c:numCache>
                <c:formatCode>General</c:formatCode>
                <c:ptCount val="17"/>
                <c:pt idx="0">
                  <c:v>0.30049999999999999</c:v>
                </c:pt>
                <c:pt idx="1">
                  <c:v>0.32729999999999998</c:v>
                </c:pt>
                <c:pt idx="2">
                  <c:v>0.30380000000000001</c:v>
                </c:pt>
                <c:pt idx="3">
                  <c:v>0.34619999999999995</c:v>
                </c:pt>
                <c:pt idx="4">
                  <c:v>0.29559999999999997</c:v>
                </c:pt>
                <c:pt idx="5">
                  <c:v>0.30170000000000002</c:v>
                </c:pt>
                <c:pt idx="6">
                  <c:v>0.25059999999999999</c:v>
                </c:pt>
                <c:pt idx="7">
                  <c:v>0.22579999999999997</c:v>
                </c:pt>
                <c:pt idx="8">
                  <c:v>0.24100000000000002</c:v>
                </c:pt>
                <c:pt idx="9">
                  <c:v>0.21440000000000001</c:v>
                </c:pt>
                <c:pt idx="10">
                  <c:v>0.21510000000000001</c:v>
                </c:pt>
                <c:pt idx="11">
                  <c:v>0.21429999999999999</c:v>
                </c:pt>
                <c:pt idx="12">
                  <c:v>0.18</c:v>
                </c:pt>
                <c:pt idx="13">
                  <c:v>0.18</c:v>
                </c:pt>
                <c:pt idx="14">
                  <c:v>0.2</c:v>
                </c:pt>
                <c:pt idx="15">
                  <c:v>0.19</c:v>
                </c:pt>
                <c:pt idx="16">
                  <c:v>0.23</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Sheet1!$A$2:$A$18</c:f>
              <c:strCache>
                <c:ptCount val="17"/>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strCache>
            </c:strRef>
          </c:cat>
          <c:val>
            <c:numRef>
              <c:f>Sheet1!$D$2:$D$18</c:f>
              <c:numCache>
                <c:formatCode>General</c:formatCode>
                <c:ptCount val="17"/>
                <c:pt idx="0">
                  <c:v>0</c:v>
                </c:pt>
                <c:pt idx="1">
                  <c:v>2.0999999999999999E-3</c:v>
                </c:pt>
                <c:pt idx="2">
                  <c:v>5.9999999999999995E-4</c:v>
                </c:pt>
                <c:pt idx="3">
                  <c:v>1.6000000000000001E-3</c:v>
                </c:pt>
                <c:pt idx="4">
                  <c:v>2.6200000000000001E-2</c:v>
                </c:pt>
                <c:pt idx="5">
                  <c:v>1.9199999999999998E-2</c:v>
                </c:pt>
                <c:pt idx="6">
                  <c:v>1.04E-2</c:v>
                </c:pt>
                <c:pt idx="7">
                  <c:v>4.3E-3</c:v>
                </c:pt>
                <c:pt idx="8">
                  <c:v>3.5999999999999999E-3</c:v>
                </c:pt>
                <c:pt idx="9">
                  <c:v>3.8E-3</c:v>
                </c:pt>
                <c:pt idx="10">
                  <c:v>3.8E-3</c:v>
                </c:pt>
                <c:pt idx="11">
                  <c:v>3.0999999999999999E-3</c:v>
                </c:pt>
                <c:pt idx="12">
                  <c:v>0</c:v>
                </c:pt>
                <c:pt idx="13">
                  <c:v>0.01</c:v>
                </c:pt>
                <c:pt idx="14">
                  <c:v>0</c:v>
                </c:pt>
                <c:pt idx="15">
                  <c:v>0.01</c:v>
                </c:pt>
                <c:pt idx="16">
                  <c:v>0.01</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1D184-5EE8-CF46-9400-6F7C36421C93}" type="datetimeFigureOut">
              <a:rPr lang="en-US" smtClean="0"/>
              <a:t>6/4/21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11E0B-6A48-8241-B0B6-F83C1111E98C}" type="slidenum">
              <a:rPr lang="en-US" smtClean="0"/>
              <a:t>‹#›</a:t>
            </a:fld>
            <a:endParaRPr lang="en-US" dirty="0"/>
          </a:p>
        </p:txBody>
      </p:sp>
    </p:spTree>
    <p:extLst>
      <p:ext uri="{BB962C8B-B14F-4D97-AF65-F5344CB8AC3E}">
        <p14:creationId xmlns:p14="http://schemas.microsoft.com/office/powerpoint/2010/main" val="38917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1</a:t>
            </a:fld>
            <a:endParaRPr lang="en-US" dirty="0"/>
          </a:p>
        </p:txBody>
      </p:sp>
    </p:spTree>
    <p:extLst>
      <p:ext uri="{BB962C8B-B14F-4D97-AF65-F5344CB8AC3E}">
        <p14:creationId xmlns:p14="http://schemas.microsoft.com/office/powerpoint/2010/main" val="246739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12</a:t>
            </a:fld>
            <a:endParaRPr lang="en-US" dirty="0"/>
          </a:p>
        </p:txBody>
      </p:sp>
    </p:spTree>
    <p:extLst>
      <p:ext uri="{BB962C8B-B14F-4D97-AF65-F5344CB8AC3E}">
        <p14:creationId xmlns:p14="http://schemas.microsoft.com/office/powerpoint/2010/main" val="216437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Whole of Market</a:t>
            </a:r>
          </a:p>
        </p:txBody>
      </p:sp>
      <p:sp>
        <p:nvSpPr>
          <p:cNvPr id="4" name="Номер слайда 3"/>
          <p:cNvSpPr>
            <a:spLocks noGrp="1"/>
          </p:cNvSpPr>
          <p:nvPr>
            <p:ph type="sldNum" sz="quarter" idx="5"/>
          </p:nvPr>
        </p:nvSpPr>
        <p:spPr/>
        <p:txBody>
          <a:bodyPr/>
          <a:lstStyle/>
          <a:p>
            <a:fld id="{5260B1F5-8C0C-4646-8A2E-A130C8B72E30}" type="slidenum">
              <a:rPr lang="ru-RU" smtClean="0"/>
              <a:t>4</a:t>
            </a:fld>
            <a:endParaRPr lang="ru-RU"/>
          </a:p>
        </p:txBody>
      </p:sp>
    </p:spTree>
    <p:extLst>
      <p:ext uri="{BB962C8B-B14F-4D97-AF65-F5344CB8AC3E}">
        <p14:creationId xmlns:p14="http://schemas.microsoft.com/office/powerpoint/2010/main" val="166186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Whole of Market</a:t>
            </a:r>
          </a:p>
        </p:txBody>
      </p:sp>
      <p:sp>
        <p:nvSpPr>
          <p:cNvPr id="4" name="Номер слайда 3"/>
          <p:cNvSpPr>
            <a:spLocks noGrp="1"/>
          </p:cNvSpPr>
          <p:nvPr>
            <p:ph type="sldNum" sz="quarter" idx="5"/>
          </p:nvPr>
        </p:nvSpPr>
        <p:spPr/>
        <p:txBody>
          <a:bodyPr/>
          <a:lstStyle/>
          <a:p>
            <a:fld id="{5260B1F5-8C0C-4646-8A2E-A130C8B72E30}" type="slidenum">
              <a:rPr lang="ru-RU" smtClean="0"/>
              <a:t>5</a:t>
            </a:fld>
            <a:endParaRPr lang="ru-RU"/>
          </a:p>
        </p:txBody>
      </p:sp>
    </p:spTree>
    <p:extLst>
      <p:ext uri="{BB962C8B-B14F-4D97-AF65-F5344CB8AC3E}">
        <p14:creationId xmlns:p14="http://schemas.microsoft.com/office/powerpoint/2010/main" val="169996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defRPr sz="1862" b="0" i="0" u="none" strike="noStrike" kern="1200" spc="0" baseline="0">
                <a:solidFill>
                  <a:prstClr val="black">
                    <a:lumMod val="65000"/>
                    <a:lumOff val="35000"/>
                  </a:prstClr>
                </a:solidFill>
                <a:latin typeface="+mn-lt"/>
                <a:ea typeface="+mn-ea"/>
                <a:cs typeface="+mn-cs"/>
              </a:defRPr>
            </a:pPr>
            <a:r>
              <a:rPr lang="en-IN" dirty="0"/>
              <a:t>First Time Buyer</a:t>
            </a:r>
          </a:p>
        </p:txBody>
      </p:sp>
      <p:sp>
        <p:nvSpPr>
          <p:cNvPr id="4" name="Номер слайда 3"/>
          <p:cNvSpPr>
            <a:spLocks noGrp="1"/>
          </p:cNvSpPr>
          <p:nvPr>
            <p:ph type="sldNum" sz="quarter" idx="5"/>
          </p:nvPr>
        </p:nvSpPr>
        <p:spPr/>
        <p:txBody>
          <a:bodyPr/>
          <a:lstStyle/>
          <a:p>
            <a:fld id="{5260B1F5-8C0C-4646-8A2E-A130C8B72E30}" type="slidenum">
              <a:rPr lang="ru-RU" smtClean="0"/>
              <a:t>6</a:t>
            </a:fld>
            <a:endParaRPr lang="ru-RU"/>
          </a:p>
        </p:txBody>
      </p:sp>
    </p:spTree>
    <p:extLst>
      <p:ext uri="{BB962C8B-B14F-4D97-AF65-F5344CB8AC3E}">
        <p14:creationId xmlns:p14="http://schemas.microsoft.com/office/powerpoint/2010/main" val="253177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First Time Buyer</a:t>
            </a:r>
          </a:p>
        </p:txBody>
      </p:sp>
      <p:sp>
        <p:nvSpPr>
          <p:cNvPr id="4" name="Номер слайда 3"/>
          <p:cNvSpPr>
            <a:spLocks noGrp="1"/>
          </p:cNvSpPr>
          <p:nvPr>
            <p:ph type="sldNum" sz="quarter" idx="5"/>
          </p:nvPr>
        </p:nvSpPr>
        <p:spPr/>
        <p:txBody>
          <a:bodyPr/>
          <a:lstStyle/>
          <a:p>
            <a:fld id="{5260B1F5-8C0C-4646-8A2E-A130C8B72E30}" type="slidenum">
              <a:rPr lang="ru-RU" smtClean="0"/>
              <a:t>7</a:t>
            </a:fld>
            <a:endParaRPr lang="ru-RU"/>
          </a:p>
        </p:txBody>
      </p:sp>
    </p:spTree>
    <p:extLst>
      <p:ext uri="{BB962C8B-B14F-4D97-AF65-F5344CB8AC3E}">
        <p14:creationId xmlns:p14="http://schemas.microsoft.com/office/powerpoint/2010/main" val="284507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defRPr sz="1862" b="0" i="0" u="none" strike="noStrike" kern="1200" spc="0" baseline="0">
                <a:solidFill>
                  <a:prstClr val="black">
                    <a:lumMod val="65000"/>
                    <a:lumOff val="35000"/>
                  </a:prstClr>
                </a:solidFill>
                <a:latin typeface="+mn-lt"/>
                <a:ea typeface="+mn-ea"/>
                <a:cs typeface="+mn-cs"/>
              </a:defRPr>
            </a:pPr>
            <a:r>
              <a:rPr lang="en-IN" dirty="0" err="1"/>
              <a:t>Remortgage</a:t>
            </a:r>
            <a:endParaRPr lang="en-IN" dirty="0"/>
          </a:p>
        </p:txBody>
      </p:sp>
      <p:sp>
        <p:nvSpPr>
          <p:cNvPr id="4" name="Номер слайда 3"/>
          <p:cNvSpPr>
            <a:spLocks noGrp="1"/>
          </p:cNvSpPr>
          <p:nvPr>
            <p:ph type="sldNum" sz="quarter" idx="5"/>
          </p:nvPr>
        </p:nvSpPr>
        <p:spPr/>
        <p:txBody>
          <a:bodyPr/>
          <a:lstStyle/>
          <a:p>
            <a:fld id="{5260B1F5-8C0C-4646-8A2E-A130C8B72E30}" type="slidenum">
              <a:rPr lang="ru-RU" smtClean="0"/>
              <a:t>8</a:t>
            </a:fld>
            <a:endParaRPr lang="ru-RU"/>
          </a:p>
        </p:txBody>
      </p:sp>
    </p:spTree>
    <p:extLst>
      <p:ext uri="{BB962C8B-B14F-4D97-AF65-F5344CB8AC3E}">
        <p14:creationId xmlns:p14="http://schemas.microsoft.com/office/powerpoint/2010/main" val="359104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Re mortgage</a:t>
            </a:r>
          </a:p>
        </p:txBody>
      </p:sp>
      <p:sp>
        <p:nvSpPr>
          <p:cNvPr id="4" name="Номер слайда 3"/>
          <p:cNvSpPr>
            <a:spLocks noGrp="1"/>
          </p:cNvSpPr>
          <p:nvPr>
            <p:ph type="sldNum" sz="quarter" idx="5"/>
          </p:nvPr>
        </p:nvSpPr>
        <p:spPr/>
        <p:txBody>
          <a:bodyPr/>
          <a:lstStyle/>
          <a:p>
            <a:fld id="{5260B1F5-8C0C-4646-8A2E-A130C8B72E30}" type="slidenum">
              <a:rPr lang="ru-RU" smtClean="0"/>
              <a:t>9</a:t>
            </a:fld>
            <a:endParaRPr lang="ru-RU"/>
          </a:p>
        </p:txBody>
      </p:sp>
    </p:spTree>
    <p:extLst>
      <p:ext uri="{BB962C8B-B14F-4D97-AF65-F5344CB8AC3E}">
        <p14:creationId xmlns:p14="http://schemas.microsoft.com/office/powerpoint/2010/main" val="416611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 Move</a:t>
            </a:r>
            <a:endParaRPr lang="en-IN" dirty="0"/>
          </a:p>
        </p:txBody>
      </p:sp>
      <p:sp>
        <p:nvSpPr>
          <p:cNvPr id="4" name="Номер слайда 3"/>
          <p:cNvSpPr>
            <a:spLocks noGrp="1"/>
          </p:cNvSpPr>
          <p:nvPr>
            <p:ph type="sldNum" sz="quarter" idx="5"/>
          </p:nvPr>
        </p:nvSpPr>
        <p:spPr/>
        <p:txBody>
          <a:bodyPr/>
          <a:lstStyle/>
          <a:p>
            <a:fld id="{5260B1F5-8C0C-4646-8A2E-A130C8B72E30}" type="slidenum">
              <a:rPr lang="ru-RU" smtClean="0"/>
              <a:t>10</a:t>
            </a:fld>
            <a:endParaRPr lang="ru-RU"/>
          </a:p>
        </p:txBody>
      </p:sp>
    </p:spTree>
    <p:extLst>
      <p:ext uri="{BB962C8B-B14F-4D97-AF65-F5344CB8AC3E}">
        <p14:creationId xmlns:p14="http://schemas.microsoft.com/office/powerpoint/2010/main" val="412106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Home Move</a:t>
            </a:r>
          </a:p>
        </p:txBody>
      </p:sp>
      <p:sp>
        <p:nvSpPr>
          <p:cNvPr id="4" name="Номер слайда 3"/>
          <p:cNvSpPr>
            <a:spLocks noGrp="1"/>
          </p:cNvSpPr>
          <p:nvPr>
            <p:ph type="sldNum" sz="quarter" idx="5"/>
          </p:nvPr>
        </p:nvSpPr>
        <p:spPr/>
        <p:txBody>
          <a:bodyPr/>
          <a:lstStyle/>
          <a:p>
            <a:fld id="{5260B1F5-8C0C-4646-8A2E-A130C8B72E30}" type="slidenum">
              <a:rPr lang="ru-RU" smtClean="0"/>
              <a:t>11</a:t>
            </a:fld>
            <a:endParaRPr lang="ru-RU"/>
          </a:p>
        </p:txBody>
      </p:sp>
    </p:spTree>
    <p:extLst>
      <p:ext uri="{BB962C8B-B14F-4D97-AF65-F5344CB8AC3E}">
        <p14:creationId xmlns:p14="http://schemas.microsoft.com/office/powerpoint/2010/main" val="3847057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1324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Image + Small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C57A15-6D5A-EC45-BAD1-5F4DE63C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6" name="Picture 15">
            <a:extLst>
              <a:ext uri="{FF2B5EF4-FFF2-40B4-BE49-F238E27FC236}">
                <a16:creationId xmlns:a16="http://schemas.microsoft.com/office/drawing/2014/main" id="{EB153198-471B-5B44-82C0-EBB0D816D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8" name="Picture Placeholder 10">
            <a:extLst>
              <a:ext uri="{FF2B5EF4-FFF2-40B4-BE49-F238E27FC236}">
                <a16:creationId xmlns:a16="http://schemas.microsoft.com/office/drawing/2014/main" id="{DA4B5BA3-6EC4-4E4D-999D-EBCB7761E92F}"/>
              </a:ext>
            </a:extLst>
          </p:cNvPr>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sp>
        <p:nvSpPr>
          <p:cNvPr id="9" name="Text Placeholder 12">
            <a:extLst>
              <a:ext uri="{FF2B5EF4-FFF2-40B4-BE49-F238E27FC236}">
                <a16:creationId xmlns:a16="http://schemas.microsoft.com/office/drawing/2014/main" id="{AEA7B6EC-DC92-1642-9AFA-7D2AB2F3E79C}"/>
              </a:ext>
            </a:extLst>
          </p:cNvPr>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big image with a little bit of content.</a:t>
            </a:r>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7DC3225D-D408-5843-A21A-C168DB0148A5}" type="slidenum">
              <a:rPr lang="en-US" smtClean="0"/>
              <a:pPr/>
              <a:t>‹#›</a:t>
            </a:fld>
            <a:endParaRPr lang="en-US" dirty="0"/>
          </a:p>
        </p:txBody>
      </p:sp>
      <p:pic>
        <p:nvPicPr>
          <p:cNvPr id="7" name="Picture 6">
            <a:extLst>
              <a:ext uri="{FF2B5EF4-FFF2-40B4-BE49-F238E27FC236}">
                <a16:creationId xmlns:a16="http://schemas.microsoft.com/office/drawing/2014/main" id="{E39BE913-359B-D14B-AB58-C863806DCD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F6EF8A52-99CD-F041-8C6F-34A9C080DBC6}"/>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121227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Big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0"/>
            <a:ext cx="5632705"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5" name="Picture 14">
            <a:extLst>
              <a:ext uri="{FF2B5EF4-FFF2-40B4-BE49-F238E27FC236}">
                <a16:creationId xmlns:a16="http://schemas.microsoft.com/office/drawing/2014/main" id="{D57E0549-2062-4B49-A528-D04C1E0C3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6" name="Picture 15">
            <a:extLst>
              <a:ext uri="{FF2B5EF4-FFF2-40B4-BE49-F238E27FC236}">
                <a16:creationId xmlns:a16="http://schemas.microsoft.com/office/drawing/2014/main" id="{CC8F0035-5DE1-6D4B-B69A-C3C768F6C6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0155F8DB-9B04-A343-8760-9746E00030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E7F9742E-75EC-0F4C-B4D6-817A14571C2C}"/>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6E9EF7B8-CE0B-AA44-BF2E-4F29BF436120}"/>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18840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Big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000BE4-9BB0-4B4C-A025-E1AD964BC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6" name="Picture 15">
            <a:extLst>
              <a:ext uri="{FF2B5EF4-FFF2-40B4-BE49-F238E27FC236}">
                <a16:creationId xmlns:a16="http://schemas.microsoft.com/office/drawing/2014/main" id="{DE3321D7-98E4-0647-96F2-ACD8D1459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11" name="Picture Placeholder 10"/>
          <p:cNvSpPr>
            <a:spLocks noGrp="1"/>
          </p:cNvSpPr>
          <p:nvPr>
            <p:ph type="pic" sz="quarter" idx="13" hasCustomPrompt="1"/>
          </p:nvPr>
        </p:nvSpPr>
        <p:spPr>
          <a:xfrm>
            <a:off x="0" y="0"/>
            <a:ext cx="5646334"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dark</a:t>
            </a:r>
            <a:r>
              <a:rPr lang="en-US" dirty="0"/>
              <a:t>.</a:t>
            </a:r>
          </a:p>
        </p:txBody>
      </p:sp>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221BA80F-48AF-9145-9518-656F2D4CAC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CFD0F8F5-E627-1249-97E8-37A8884DA4AE}"/>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2C570060-C2AC-7841-87DD-47C1142EE7CA}"/>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67435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F862F0-269C-7948-ACFD-4155B1BCA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2" name="Picture 11">
            <a:extLst>
              <a:ext uri="{FF2B5EF4-FFF2-40B4-BE49-F238E27FC236}">
                <a16:creationId xmlns:a16="http://schemas.microsoft.com/office/drawing/2014/main" id="{26DF996E-2E3D-6642-A859-25BCD90D3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Content Placeholder 2"/>
          <p:cNvSpPr>
            <a:spLocks noGrp="1"/>
          </p:cNvSpPr>
          <p:nvPr>
            <p:ph idx="1" hasCustomPrompt="1"/>
          </p:nvPr>
        </p:nvSpPr>
        <p:spPr>
          <a:xfrm>
            <a:off x="2266916" y="1700809"/>
            <a:ext cx="9661732" cy="4476155"/>
          </a:xfrm>
          <a:prstGeom prst="rect">
            <a:avLst/>
          </a:prstGeom>
        </p:spPr>
        <p:txBody>
          <a:bodyPr lIns="0" tIns="0" rIns="0" bIns="0">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A6F1F8F-1D21-AF4B-8839-F301292549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9" name="Slide Number Placeholder 5">
            <a:extLst>
              <a:ext uri="{FF2B5EF4-FFF2-40B4-BE49-F238E27FC236}">
                <a16:creationId xmlns:a16="http://schemas.microsoft.com/office/drawing/2014/main" id="{395A1E6B-A3A5-1846-A2E0-692346F3D98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0" name="Title 1">
            <a:extLst>
              <a:ext uri="{FF2B5EF4-FFF2-40B4-BE49-F238E27FC236}">
                <a16:creationId xmlns:a16="http://schemas.microsoft.com/office/drawing/2014/main" id="{EAE6D071-F52C-E841-8E21-69DA07864E3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29278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C0F33D-69BB-8949-885C-89096CDB6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7" name="Picture 16">
            <a:extLst>
              <a:ext uri="{FF2B5EF4-FFF2-40B4-BE49-F238E27FC236}">
                <a16:creationId xmlns:a16="http://schemas.microsoft.com/office/drawing/2014/main" id="{FFD5C53B-4A25-474A-B1A4-8BC712469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3" name="Text Placeholder 2"/>
          <p:cNvSpPr>
            <a:spLocks noGrp="1"/>
          </p:cNvSpPr>
          <p:nvPr>
            <p:ph type="body" sz="quarter" idx="14" hasCustomPrompt="1"/>
          </p:nvPr>
        </p:nvSpPr>
        <p:spPr>
          <a:xfrm>
            <a:off x="5087938" y="1324148"/>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1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19" name="Text Placeholder 2"/>
          <p:cNvSpPr>
            <a:spLocks noGrp="1"/>
          </p:cNvSpPr>
          <p:nvPr>
            <p:ph type="body" sz="quarter" idx="18" hasCustomPrompt="1"/>
          </p:nvPr>
        </p:nvSpPr>
        <p:spPr>
          <a:xfrm>
            <a:off x="5087938" y="2852938"/>
            <a:ext cx="6840710" cy="1348523"/>
          </a:xfrm>
        </p:spPr>
        <p:txBody>
          <a:bodyPr anchor="ctr" anchorCtr="0"/>
          <a:lstStyle/>
          <a:p>
            <a:pPr lvl="0"/>
            <a:r>
              <a:rPr lang="en-US" dirty="0"/>
              <a:t>Adjust number box towards the left to fit.</a:t>
            </a:r>
          </a:p>
          <a:p>
            <a:pPr lvl="0"/>
            <a:r>
              <a:rPr lang="en-US" dirty="0"/>
              <a:t>Descriptive copy goes here.</a:t>
            </a:r>
          </a:p>
        </p:txBody>
      </p:sp>
      <p:sp>
        <p:nvSpPr>
          <p:cNvPr id="20"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a:t>#</a:t>
            </a:r>
            <a:endParaRPr lang="en-US" dirty="0"/>
          </a:p>
        </p:txBody>
      </p:sp>
      <p:sp>
        <p:nvSpPr>
          <p:cNvPr id="21" name="Text Placeholder 2"/>
          <p:cNvSpPr>
            <a:spLocks noGrp="1"/>
          </p:cNvSpPr>
          <p:nvPr>
            <p:ph type="body" sz="quarter" idx="20" hasCustomPrompt="1"/>
          </p:nvPr>
        </p:nvSpPr>
        <p:spPr>
          <a:xfrm>
            <a:off x="5087938" y="4365105"/>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22" name="Text Placeholder 14"/>
          <p:cNvSpPr>
            <a:spLocks noGrp="1"/>
          </p:cNvSpPr>
          <p:nvPr>
            <p:ph type="body" sz="quarter" idx="21" hasCustomPrompt="1"/>
          </p:nvPr>
        </p:nvSpPr>
        <p:spPr>
          <a:xfrm>
            <a:off x="2640012" y="4365105"/>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2" name="Picture 11">
            <a:extLst>
              <a:ext uri="{FF2B5EF4-FFF2-40B4-BE49-F238E27FC236}">
                <a16:creationId xmlns:a16="http://schemas.microsoft.com/office/drawing/2014/main" id="{E203545D-6CFD-6141-B98B-2EE7D01AF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3" name="Slide Number Placeholder 5">
            <a:extLst>
              <a:ext uri="{FF2B5EF4-FFF2-40B4-BE49-F238E27FC236}">
                <a16:creationId xmlns:a16="http://schemas.microsoft.com/office/drawing/2014/main" id="{0DE21409-61A9-DB45-896C-73B7706C1946}"/>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
        <p:nvSpPr>
          <p:cNvPr id="14" name="Title 1">
            <a:extLst>
              <a:ext uri="{FF2B5EF4-FFF2-40B4-BE49-F238E27FC236}">
                <a16:creationId xmlns:a16="http://schemas.microsoft.com/office/drawing/2014/main" id="{1C6F6C85-6DF7-3049-83BF-29C20BD466C0}"/>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89530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Slide Alt">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ACC6E2-A1B7-684D-B4ED-C7B6A5EB6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4" name="Picture 13">
            <a:extLst>
              <a:ext uri="{FF2B5EF4-FFF2-40B4-BE49-F238E27FC236}">
                <a16:creationId xmlns:a16="http://schemas.microsoft.com/office/drawing/2014/main" id="{D104707E-04E3-C747-B565-436DCE64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24" name="Text Placeholder 2"/>
          <p:cNvSpPr>
            <a:spLocks noGrp="1"/>
          </p:cNvSpPr>
          <p:nvPr>
            <p:ph type="body" sz="quarter" idx="14" hasCustomPrompt="1"/>
          </p:nvPr>
        </p:nvSpPr>
        <p:spPr>
          <a:xfrm>
            <a:off x="5087938" y="1324148"/>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6" name="Text Placeholder 2"/>
          <p:cNvSpPr>
            <a:spLocks noGrp="1"/>
          </p:cNvSpPr>
          <p:nvPr>
            <p:ph type="body" sz="quarter" idx="18" hasCustomPrompt="1"/>
          </p:nvPr>
        </p:nvSpPr>
        <p:spPr>
          <a:xfrm>
            <a:off x="5087938" y="2852938"/>
            <a:ext cx="6840710" cy="134852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7"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8" name="Text Placeholder 2"/>
          <p:cNvSpPr>
            <a:spLocks noGrp="1"/>
          </p:cNvSpPr>
          <p:nvPr>
            <p:ph type="body" sz="quarter" idx="21" hasCustomPrompt="1"/>
          </p:nvPr>
        </p:nvSpPr>
        <p:spPr>
          <a:xfrm>
            <a:off x="5087938" y="4365105"/>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9" name="Text Placeholder 14"/>
          <p:cNvSpPr>
            <a:spLocks noGrp="1"/>
          </p:cNvSpPr>
          <p:nvPr>
            <p:ph type="body" sz="quarter" idx="22" hasCustomPrompt="1"/>
          </p:nvPr>
        </p:nvSpPr>
        <p:spPr>
          <a:xfrm>
            <a:off x="2640012" y="4365105"/>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1" name="Picture 10">
            <a:extLst>
              <a:ext uri="{FF2B5EF4-FFF2-40B4-BE49-F238E27FC236}">
                <a16:creationId xmlns:a16="http://schemas.microsoft.com/office/drawing/2014/main" id="{BE070417-CF78-E247-8DB4-234FAA0F5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0F8E14BE-918F-A14C-BD78-0806A069E94D}"/>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428677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3206B-2217-C34C-A00F-28E0F3055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3" name="Picture 12">
            <a:extLst>
              <a:ext uri="{FF2B5EF4-FFF2-40B4-BE49-F238E27FC236}">
                <a16:creationId xmlns:a16="http://schemas.microsoft.com/office/drawing/2014/main" id="{82A18940-3B61-E140-888B-8A1E47E40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pic>
        <p:nvPicPr>
          <p:cNvPr id="9" name="Picture 8">
            <a:extLst>
              <a:ext uri="{FF2B5EF4-FFF2-40B4-BE49-F238E27FC236}">
                <a16:creationId xmlns:a16="http://schemas.microsoft.com/office/drawing/2014/main" id="{8116AAA3-3673-2447-85B7-05A7A3100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0" name="Slide Number Placeholder 5">
            <a:extLst>
              <a:ext uri="{FF2B5EF4-FFF2-40B4-BE49-F238E27FC236}">
                <a16:creationId xmlns:a16="http://schemas.microsoft.com/office/drawing/2014/main" id="{BAF99177-8AA3-3040-807D-B392E116F21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1" name="Title 1">
            <a:extLst>
              <a:ext uri="{FF2B5EF4-FFF2-40B4-BE49-F238E27FC236}">
                <a16:creationId xmlns:a16="http://schemas.microsoft.com/office/drawing/2014/main" id="{DC71D17A-56E8-5D4A-922E-8D91627A1B9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46853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Title Al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4D3D8-A146-5F47-8F57-3DEFA5E224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1" name="Picture 10">
            <a:extLst>
              <a:ext uri="{FF2B5EF4-FFF2-40B4-BE49-F238E27FC236}">
                <a16:creationId xmlns:a16="http://schemas.microsoft.com/office/drawing/2014/main" id="{3FFBE37F-FFD1-BF49-82E6-2D6BCE010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8" name="Picture 7">
            <a:extLst>
              <a:ext uri="{FF2B5EF4-FFF2-40B4-BE49-F238E27FC236}">
                <a16:creationId xmlns:a16="http://schemas.microsoft.com/office/drawing/2014/main" id="{6F8D5CA4-F230-F74F-B3C7-A8408511EB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7B31F4EE-0A2D-F54A-8DC1-1D13A2B55DB9}"/>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376092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D9165-9405-8042-B5C2-926E6363E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9" name="Picture 8">
            <a:extLst>
              <a:ext uri="{FF2B5EF4-FFF2-40B4-BE49-F238E27FC236}">
                <a16:creationId xmlns:a16="http://schemas.microsoft.com/office/drawing/2014/main" id="{C75034A1-8E03-B74A-83FD-3CDF07F43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pic>
        <p:nvPicPr>
          <p:cNvPr id="5" name="Picture 4">
            <a:extLst>
              <a:ext uri="{FF2B5EF4-FFF2-40B4-BE49-F238E27FC236}">
                <a16:creationId xmlns:a16="http://schemas.microsoft.com/office/drawing/2014/main" id="{45A50D9B-FF7F-A043-9CB3-93DC7447B3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6" name="Slide Number Placeholder 5">
            <a:extLst>
              <a:ext uri="{FF2B5EF4-FFF2-40B4-BE49-F238E27FC236}">
                <a16:creationId xmlns:a16="http://schemas.microsoft.com/office/drawing/2014/main" id="{EA2BA9CD-F8D6-A241-B197-7545C683C5BC}"/>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0982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l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F9DFA-995D-AD40-8ED5-00EFD336F4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6" name="Picture 5">
            <a:extLst>
              <a:ext uri="{FF2B5EF4-FFF2-40B4-BE49-F238E27FC236}">
                <a16:creationId xmlns:a16="http://schemas.microsoft.com/office/drawing/2014/main" id="{30308C91-5010-E548-B7A4-537378115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4" name="Picture 3">
            <a:extLst>
              <a:ext uri="{FF2B5EF4-FFF2-40B4-BE49-F238E27FC236}">
                <a16:creationId xmlns:a16="http://schemas.microsoft.com/office/drawing/2014/main" id="{948F68B7-7BF8-3D47-AAF3-29DD89C8C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30073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5">
            <a:alpha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4670F-43C4-C84A-9FD6-271E9205F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222292">
            <a:off x="-222006" y="-2084019"/>
            <a:ext cx="9704934" cy="6858000"/>
          </a:xfrm>
          <a:prstGeom prst="rect">
            <a:avLst/>
          </a:prstGeom>
        </p:spPr>
      </p:pic>
      <p:pic>
        <p:nvPicPr>
          <p:cNvPr id="8" name="Picture 7">
            <a:extLst>
              <a:ext uri="{FF2B5EF4-FFF2-40B4-BE49-F238E27FC236}">
                <a16:creationId xmlns:a16="http://schemas.microsoft.com/office/drawing/2014/main" id="{33B3F277-5EAE-CE4D-9022-D3B7E6A240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356527">
            <a:off x="-10278823" y="-6929627"/>
            <a:ext cx="16602796" cy="11732380"/>
          </a:xfrm>
          <a:prstGeom prst="rect">
            <a:avLst/>
          </a:prstGeom>
        </p:spPr>
      </p:pic>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211732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7367" y="2204866"/>
            <a:ext cx="6035797" cy="3007605"/>
          </a:xfrm>
          <a:prstGeom prst="rect">
            <a:avLst/>
          </a:prstGeom>
        </p:spPr>
        <p:txBody>
          <a:bodyPr lIns="0" tIns="0" rIns="0" bIns="0" anchor="ctr" anchorCtr="0">
            <a:noAutofit/>
          </a:bodyPr>
          <a:lstStyle>
            <a:lvl1pPr algn="ctr">
              <a:lnSpc>
                <a:spcPct val="70000"/>
              </a:lnSpc>
              <a:defRPr sz="8000">
                <a:solidFill>
                  <a:schemeClr val="bg1"/>
                </a:solidFill>
              </a:defRPr>
            </a:lvl1pPr>
          </a:lstStyle>
          <a:p>
            <a:r>
              <a:rPr lang="en-US" dirty="0"/>
              <a:t>End Slide.</a:t>
            </a:r>
          </a:p>
        </p:txBody>
      </p:sp>
      <p:sp>
        <p:nvSpPr>
          <p:cNvPr id="5" name="Text Placeholder 15"/>
          <p:cNvSpPr>
            <a:spLocks noGrp="1"/>
          </p:cNvSpPr>
          <p:nvPr>
            <p:ph type="body" sz="quarter" idx="10" hasCustomPrompt="1"/>
          </p:nvPr>
        </p:nvSpPr>
        <p:spPr>
          <a:xfrm>
            <a:off x="407367" y="5196891"/>
            <a:ext cx="6035797" cy="1256446"/>
          </a:xfrm>
        </p:spPr>
        <p:txBody>
          <a:bodyPr lIns="0" tIns="0" rIns="0" bIns="0">
            <a:noAutofit/>
          </a:bodyPr>
          <a:lstStyle>
            <a:lvl1pPr algn="l">
              <a:defRPr sz="1600" baseline="0">
                <a:solidFill>
                  <a:schemeClr val="bg1"/>
                </a:solidFill>
              </a:defRPr>
            </a:lvl1pPr>
            <a:lvl2pPr algn="r">
              <a:defRPr sz="1600">
                <a:solidFill>
                  <a:schemeClr val="bg1"/>
                </a:solidFill>
              </a:defRPr>
            </a:lvl2pPr>
            <a:lvl3pPr algn="r">
              <a:defRPr sz="1600">
                <a:solidFill>
                  <a:schemeClr val="bg1"/>
                </a:solidFill>
              </a:defRPr>
            </a:lvl3pPr>
            <a:lvl4pPr algn="r">
              <a:defRPr sz="1600">
                <a:solidFill>
                  <a:schemeClr val="bg1"/>
                </a:solidFill>
              </a:defRPr>
            </a:lvl4pPr>
            <a:lvl5pPr algn="r">
              <a:defRPr sz="1600">
                <a:solidFill>
                  <a:schemeClr val="bg1"/>
                </a:solidFill>
              </a:defRPr>
            </a:lvl5pPr>
          </a:lstStyle>
          <a:p>
            <a:pPr lvl="0"/>
            <a:r>
              <a:rPr lang="en-US" dirty="0"/>
              <a:t>Insert any end notes or delete this box.</a:t>
            </a:r>
          </a:p>
        </p:txBody>
      </p:sp>
      <p:pic>
        <p:nvPicPr>
          <p:cNvPr id="9" name="Picture 8">
            <a:extLst>
              <a:ext uri="{FF2B5EF4-FFF2-40B4-BE49-F238E27FC236}">
                <a16:creationId xmlns:a16="http://schemas.microsoft.com/office/drawing/2014/main" id="{F12CC4BB-8B1A-F342-9E23-BCA1DDF87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529" y="3003847"/>
            <a:ext cx="3024275" cy="1409641"/>
          </a:xfrm>
          <a:prstGeom prst="rect">
            <a:avLst/>
          </a:prstGeom>
        </p:spPr>
      </p:pic>
    </p:spTree>
    <p:extLst>
      <p:ext uri="{BB962C8B-B14F-4D97-AF65-F5344CB8AC3E}">
        <p14:creationId xmlns:p14="http://schemas.microsoft.com/office/powerpoint/2010/main" val="192215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39CD-E285-454F-8E13-A0C0EB31F8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9E852E8-502C-5A4B-B120-44AD95C02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DFFAAEF-6F78-6944-8453-4045E1FCAB03}"/>
              </a:ext>
            </a:extLst>
          </p:cNvPr>
          <p:cNvSpPr>
            <a:spLocks noGrp="1"/>
          </p:cNvSpPr>
          <p:nvPr>
            <p:ph type="dt" sz="half" idx="10"/>
          </p:nvPr>
        </p:nvSpPr>
        <p:spPr/>
        <p:txBody>
          <a:bodyPr/>
          <a:lstStyle/>
          <a:p>
            <a:fld id="{105E24E0-E022-C64A-A33C-CF371F03C494}" type="datetimeFigureOut">
              <a:rPr lang="en-US" smtClean="0"/>
              <a:t>6/4/21</a:t>
            </a:fld>
            <a:endParaRPr lang="en-US"/>
          </a:p>
        </p:txBody>
      </p:sp>
      <p:sp>
        <p:nvSpPr>
          <p:cNvPr id="5" name="Footer Placeholder 4">
            <a:extLst>
              <a:ext uri="{FF2B5EF4-FFF2-40B4-BE49-F238E27FC236}">
                <a16:creationId xmlns:a16="http://schemas.microsoft.com/office/drawing/2014/main" id="{0732AA7C-AFEC-DA42-BDE4-CE7A03282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BF788-441A-844C-90B4-189073665FAD}"/>
              </a:ext>
            </a:extLst>
          </p:cNvPr>
          <p:cNvSpPr>
            <a:spLocks noGrp="1"/>
          </p:cNvSpPr>
          <p:nvPr>
            <p:ph type="sldNum" sz="quarter" idx="12"/>
          </p:nvPr>
        </p:nvSpPr>
        <p:spPr/>
        <p:txBody>
          <a:bodyPr/>
          <a:lstStyle/>
          <a:p>
            <a:fld id="{B8DB9D52-AC72-ED41-AB28-A3BC3C2C7F14}" type="slidenum">
              <a:rPr lang="en-US" smtClean="0"/>
              <a:t>‹#›</a:t>
            </a:fld>
            <a:endParaRPr lang="en-US"/>
          </a:p>
        </p:txBody>
      </p:sp>
    </p:spTree>
    <p:extLst>
      <p:ext uri="{BB962C8B-B14F-4D97-AF65-F5344CB8AC3E}">
        <p14:creationId xmlns:p14="http://schemas.microsoft.com/office/powerpoint/2010/main" val="21573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0AFF8B-9BDB-2D4C-B06B-8C60FC54E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3" name="Picture 12">
            <a:extLst>
              <a:ext uri="{FF2B5EF4-FFF2-40B4-BE49-F238E27FC236}">
                <a16:creationId xmlns:a16="http://schemas.microsoft.com/office/drawing/2014/main" id="{312C15D5-1479-524A-915F-011E877DDC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Subtitle 2"/>
          <p:cNvSpPr>
            <a:spLocks noGrp="1"/>
          </p:cNvSpPr>
          <p:nvPr>
            <p:ph type="subTitle" idx="1" hasCustomPrompt="1"/>
          </p:nvPr>
        </p:nvSpPr>
        <p:spPr>
          <a:xfrm>
            <a:off x="2351586" y="4941168"/>
            <a:ext cx="7472413" cy="1151706"/>
          </a:xfrm>
          <a:prstGeom prst="rect">
            <a:avLst/>
          </a:prstGeom>
        </p:spPr>
        <p:txBody>
          <a:bodyPr>
            <a:normAutofit/>
          </a:bodyPr>
          <a:lstStyle>
            <a:lvl1pPr marL="0" indent="0" algn="ctr">
              <a:buNone/>
              <a:defRPr sz="2000" b="1" cap="all" baseline="0">
                <a:solidFill>
                  <a:schemeClr val="bg1"/>
                </a:solidFill>
              </a:defRPr>
            </a:lvl1pPr>
            <a:lvl2pPr marL="457150" indent="0" algn="ctr">
              <a:buNone/>
              <a:defRPr sz="2000"/>
            </a:lvl2pPr>
            <a:lvl3pPr marL="914300" indent="0" algn="ctr">
              <a:buNone/>
              <a:defRPr sz="1800"/>
            </a:lvl3pPr>
            <a:lvl4pPr marL="1371450" indent="0" algn="ctr">
              <a:buNone/>
              <a:defRPr sz="1600"/>
            </a:lvl4pPr>
            <a:lvl5pPr marL="1828601" indent="0" algn="ctr">
              <a:buNone/>
              <a:defRPr sz="1600"/>
            </a:lvl5pPr>
            <a:lvl6pPr marL="2285751" indent="0" algn="ctr">
              <a:buNone/>
              <a:defRPr sz="1600"/>
            </a:lvl6pPr>
            <a:lvl7pPr marL="2742901" indent="0" algn="ctr">
              <a:buNone/>
              <a:defRPr sz="1600"/>
            </a:lvl7pPr>
            <a:lvl8pPr marL="3200052" indent="0" algn="ctr">
              <a:buNone/>
              <a:defRPr sz="1600"/>
            </a:lvl8pPr>
            <a:lvl9pPr marL="3657202" indent="0" algn="ctr">
              <a:buNone/>
              <a:defRPr sz="1600"/>
            </a:lvl9pPr>
          </a:lstStyle>
          <a:p>
            <a:r>
              <a:rPr lang="en-US" dirty="0"/>
              <a:t>This is your subtitle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7" name="Picture 6">
            <a:extLst>
              <a:ext uri="{FF2B5EF4-FFF2-40B4-BE49-F238E27FC236}">
                <a16:creationId xmlns:a16="http://schemas.microsoft.com/office/drawing/2014/main" id="{36A7FC4F-B084-F04C-ACA5-9C9B7CB99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8" name="Title 1">
            <a:extLst>
              <a:ext uri="{FF2B5EF4-FFF2-40B4-BE49-F238E27FC236}">
                <a16:creationId xmlns:a16="http://schemas.microsoft.com/office/drawing/2014/main" id="{F3D4A034-FF59-3B4C-B764-78427089206A}"/>
              </a:ext>
            </a:extLst>
          </p:cNvPr>
          <p:cNvSpPr>
            <a:spLocks noGrp="1"/>
          </p:cNvSpPr>
          <p:nvPr>
            <p:ph type="ctrTitle" hasCustomPrompt="1"/>
          </p:nvPr>
        </p:nvSpPr>
        <p:spPr>
          <a:xfrm>
            <a:off x="1225297" y="1772311"/>
            <a:ext cx="9741408" cy="3168858"/>
          </a:xfrm>
        </p:spPr>
        <p:txBody>
          <a:bodyPr lIns="0" tIns="0" rIns="0" bIns="0" anchor="ctr">
            <a:noAutofit/>
          </a:bodyPr>
          <a:lstStyle>
            <a:lvl1pPr algn="ctr">
              <a:lnSpc>
                <a:spcPct val="70000"/>
              </a:lnSpc>
              <a:defRPr sz="8000" baseline="0">
                <a:solidFill>
                  <a:schemeClr val="accent3"/>
                </a:solidFill>
              </a:defRPr>
            </a:lvl1pPr>
          </a:lstStyle>
          <a:p>
            <a:r>
              <a:rPr lang="en-US" dirty="0"/>
              <a:t>This is your quote or statement slide.</a:t>
            </a:r>
          </a:p>
        </p:txBody>
      </p:sp>
    </p:spTree>
    <p:extLst>
      <p:ext uri="{BB962C8B-B14F-4D97-AF65-F5344CB8AC3E}">
        <p14:creationId xmlns:p14="http://schemas.microsoft.com/office/powerpoint/2010/main" val="8644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tatement Slide">
    <p:bg>
      <p:bgPr>
        <a:solidFill>
          <a:schemeClr val="accent1">
            <a:alpha val="9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A0EFAE-32C1-D34E-B082-76DF71F61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4" name="Picture 13">
            <a:extLst>
              <a:ext uri="{FF2B5EF4-FFF2-40B4-BE49-F238E27FC236}">
                <a16:creationId xmlns:a16="http://schemas.microsoft.com/office/drawing/2014/main" id="{FA7E6FFC-7D91-D74C-A219-2D11DC4C13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DC842879-6E23-8D43-8EF8-2FC011E32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194C46D1-7418-CC4C-9E98-A7379AABC76B}"/>
              </a:ext>
            </a:extLst>
          </p:cNvPr>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3" name="TextBox 2">
            <a:extLst>
              <a:ext uri="{FF2B5EF4-FFF2-40B4-BE49-F238E27FC236}">
                <a16:creationId xmlns:a16="http://schemas.microsoft.com/office/drawing/2014/main" id="{8E11E3DD-6184-D747-A009-C5BC11F3B6EC}"/>
              </a:ext>
            </a:extLst>
          </p:cNvPr>
          <p:cNvSpPr txBox="1"/>
          <p:nvPr userDrawn="1"/>
        </p:nvSpPr>
        <p:spPr>
          <a:xfrm>
            <a:off x="877824" y="347472"/>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
        <p:nvSpPr>
          <p:cNvPr id="5" name="TextBox 4">
            <a:extLst>
              <a:ext uri="{FF2B5EF4-FFF2-40B4-BE49-F238E27FC236}">
                <a16:creationId xmlns:a16="http://schemas.microsoft.com/office/drawing/2014/main" id="{FD114A49-0F30-154E-96F0-3E04D998A641}"/>
              </a:ext>
            </a:extLst>
          </p:cNvPr>
          <p:cNvSpPr txBox="1"/>
          <p:nvPr userDrawn="1"/>
        </p:nvSpPr>
        <p:spPr>
          <a:xfrm>
            <a:off x="11850624" y="658368"/>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403885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Statement Slide Alt">
    <p:bg>
      <p:bgPr>
        <a:solidFill>
          <a:schemeClr val="accent6">
            <a:alpha val="9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370FB1-9F04-BB46-8E12-E8614DD120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441DBB2B-1E67-0B48-92E9-47E8A3FF05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2" name="Title 1"/>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A98A7DDE-BCB1-D845-9DBC-284440BB75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398202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Image + Title Dark">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2" name="Title 1"/>
          <p:cNvSpPr>
            <a:spLocks noGrp="1"/>
          </p:cNvSpPr>
          <p:nvPr>
            <p:ph type="ctrTitle" hasCustomPrompt="1"/>
          </p:nvPr>
        </p:nvSpPr>
        <p:spPr>
          <a:xfrm>
            <a:off x="0" y="0"/>
            <a:ext cx="12192002" cy="6858000"/>
          </a:xfrm>
          <a:prstGeom prst="parallelogram">
            <a:avLst>
              <a:gd name="adj" fmla="val 0"/>
            </a:avLst>
          </a:prstGeom>
          <a:solidFill>
            <a:schemeClr val="accent5">
              <a:alpha val="70000"/>
            </a:schemeClr>
          </a:solidFill>
        </p:spPr>
        <p:txBody>
          <a:bodyPr lIns="0" tIns="0" rIns="0" bIns="0" anchor="ctr">
            <a:noAutofit/>
          </a:bodyPr>
          <a:lstStyle>
            <a:lvl1pPr algn="ctr">
              <a:lnSpc>
                <a:spcPct val="70000"/>
              </a:lnSpc>
              <a:defRPr sz="8000" baseline="0">
                <a:solidFill>
                  <a:schemeClr val="bg1"/>
                </a:solidFill>
              </a:defRPr>
            </a:lvl1pPr>
          </a:lstStyle>
          <a:p>
            <a:r>
              <a:rPr lang="en-US" dirty="0"/>
              <a:t>Full bleed image with 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sp>
        <p:nvSpPr>
          <p:cNvPr id="7" name="TextBox 6"/>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9" name="Picture 8">
            <a:extLst>
              <a:ext uri="{FF2B5EF4-FFF2-40B4-BE49-F238E27FC236}">
                <a16:creationId xmlns:a16="http://schemas.microsoft.com/office/drawing/2014/main" id="{AB2FBAA6-5CB6-3C45-B81E-CAAC972D65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75912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bleed Image + Title Light">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7" name="Title 1"/>
          <p:cNvSpPr>
            <a:spLocks noGrp="1"/>
          </p:cNvSpPr>
          <p:nvPr>
            <p:ph type="ctrTitle" hasCustomPrompt="1"/>
          </p:nvPr>
        </p:nvSpPr>
        <p:spPr>
          <a:xfrm>
            <a:off x="1" y="0"/>
            <a:ext cx="12192001" cy="6858000"/>
          </a:xfrm>
          <a:prstGeom prst="parallelogram">
            <a:avLst>
              <a:gd name="adj" fmla="val 0"/>
            </a:avLst>
          </a:prstGeom>
          <a:solidFill>
            <a:schemeClr val="accent6">
              <a:alpha val="70000"/>
            </a:schemeClr>
          </a:solidFill>
        </p:spPr>
        <p:txBody>
          <a:bodyPr lIns="0" tIns="0" rIns="0" bIns="0" anchor="ctr">
            <a:noAutofit/>
          </a:bodyPr>
          <a:lstStyle>
            <a:lvl1pPr algn="ctr">
              <a:lnSpc>
                <a:spcPct val="70000"/>
              </a:lnSpc>
              <a:defRPr sz="8000" baseline="0">
                <a:solidFill>
                  <a:schemeClr val="accent5"/>
                </a:solidFill>
              </a:defRPr>
            </a:lvl1pPr>
          </a:lstStyle>
          <a:p>
            <a:r>
              <a:rPr lang="en-US" dirty="0"/>
              <a:t>Full bleed image with title.</a:t>
            </a:r>
          </a:p>
        </p:txBody>
      </p:sp>
      <p:sp>
        <p:nvSpPr>
          <p:cNvPr id="9" name="TextBox 8"/>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10" name="Picture 9">
            <a:extLst>
              <a:ext uri="{FF2B5EF4-FFF2-40B4-BE49-F238E27FC236}">
                <a16:creationId xmlns:a16="http://schemas.microsoft.com/office/drawing/2014/main" id="{827A19FD-A695-8044-87D5-FF9C6DBC9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1" name="Slide Number Placeholder 5">
            <a:extLst>
              <a:ext uri="{FF2B5EF4-FFF2-40B4-BE49-F238E27FC236}">
                <a16:creationId xmlns:a16="http://schemas.microsoft.com/office/drawing/2014/main" id="{113B5792-49CA-A246-B7A0-CCADF4069705}"/>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62831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12192000"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4" name="TextBox 3"/>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5" name="Picture 4">
            <a:extLst>
              <a:ext uri="{FF2B5EF4-FFF2-40B4-BE49-F238E27FC236}">
                <a16:creationId xmlns:a16="http://schemas.microsoft.com/office/drawing/2014/main" id="{34EB1F2F-901E-3E47-AD9C-1DBF9C6B0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0399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ght Image + Small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9" name="Picture 18">
            <a:extLst>
              <a:ext uri="{FF2B5EF4-FFF2-40B4-BE49-F238E27FC236}">
                <a16:creationId xmlns:a16="http://schemas.microsoft.com/office/drawing/2014/main" id="{D9C83D4E-B2BE-1E41-8765-3B7EB761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0A5C14B4-8272-FE4E-8B02-57278A2880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13" name="Text Placeholder 12"/>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image with a little bit of content.</a:t>
            </a:r>
          </a:p>
        </p:txBody>
      </p:sp>
      <p:pic>
        <p:nvPicPr>
          <p:cNvPr id="7" name="Picture 6">
            <a:extLst>
              <a:ext uri="{FF2B5EF4-FFF2-40B4-BE49-F238E27FC236}">
                <a16:creationId xmlns:a16="http://schemas.microsoft.com/office/drawing/2014/main" id="{41B2DFD3-78FF-F24D-85EF-582F3BF10A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4" name="Rectangle 3">
            <a:extLst>
              <a:ext uri="{FF2B5EF4-FFF2-40B4-BE49-F238E27FC236}">
                <a16:creationId xmlns:a16="http://schemas.microsoft.com/office/drawing/2014/main" id="{BD20F22C-71E5-B840-A5DD-E1CD17C48CCF}"/>
              </a:ext>
            </a:extLst>
          </p:cNvPr>
          <p:cNvSpPr/>
          <p:nvPr userDrawn="1"/>
        </p:nvSpPr>
        <p:spPr>
          <a:xfrm>
            <a:off x="17181607" y="-1483177"/>
            <a:ext cx="492443" cy="369332"/>
          </a:xfrm>
          <a:prstGeom prst="rect">
            <a:avLst/>
          </a:prstGeom>
        </p:spPr>
        <p:txBody>
          <a:bodyPr wrap="none">
            <a:spAutoFit/>
          </a:bodyPr>
          <a:lstStyle/>
          <a:p>
            <a:r>
              <a:rPr lang="en-US" dirty="0"/>
              <a:t>big</a:t>
            </a:r>
          </a:p>
        </p:txBody>
      </p:sp>
    </p:spTree>
    <p:extLst>
      <p:ext uri="{BB962C8B-B14F-4D97-AF65-F5344CB8AC3E}">
        <p14:creationId xmlns:p14="http://schemas.microsoft.com/office/powerpoint/2010/main" val="180060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21E1C13-7461-4348-8B4A-7D28619533A1}"/>
              </a:ext>
            </a:extLst>
          </p:cNvPr>
          <p:cNvGraphicFramePr>
            <a:graphicFrameLocks noChangeAspect="1"/>
          </p:cNvGraphicFramePr>
          <p:nvPr userDrawn="1">
            <p:custDataLst>
              <p:tags r:id="rId24"/>
            </p:custDataLst>
            <p:extLst>
              <p:ext uri="{D42A27DB-BD31-4B8C-83A1-F6EECF244321}">
                <p14:modId xmlns:p14="http://schemas.microsoft.com/office/powerpoint/2010/main" val="69657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9" name="think-cell Slide" r:id="rId26" imgW="503" imgH="503" progId="TCLayout.ActiveDocument.1">
                  <p:embed/>
                </p:oleObj>
              </mc:Choice>
              <mc:Fallback>
                <p:oleObj name="think-cell Slide" r:id="rId26" imgW="503" imgH="503"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775949D-95E6-4BF1-BDF3-87C353AB6073}"/>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Nexa Light" panose="02000000000000000000"/>
              <a:sym typeface="Nexa Light" panose="02000000000000000000"/>
            </a:endParaRPr>
          </a:p>
        </p:txBody>
      </p:sp>
      <p:sp>
        <p:nvSpPr>
          <p:cNvPr id="2" name="Title Placeholder 1"/>
          <p:cNvSpPr>
            <a:spLocks noGrp="1"/>
          </p:cNvSpPr>
          <p:nvPr>
            <p:ph type="title"/>
          </p:nvPr>
        </p:nvSpPr>
        <p:spPr>
          <a:xfrm>
            <a:off x="838201" y="365127"/>
            <a:ext cx="10515600" cy="1325563"/>
          </a:xfrm>
          <a:prstGeom prst="rect">
            <a:avLst/>
          </a:prstGeom>
        </p:spPr>
        <p:txBody>
          <a:bodyPr vert="horz" lIns="0" tIns="0" rIns="0" bIns="0" rtlCol="0" anchor="ctr">
            <a:noAutofit/>
          </a:bodyPr>
          <a:lstStyle/>
          <a:p>
            <a:r>
              <a:rPr lang="en-US" dirty="0"/>
              <a:t>Title style: </a:t>
            </a:r>
            <a:r>
              <a:rPr lang="en-US" dirty="0" err="1"/>
              <a:t>Nexa</a:t>
            </a:r>
            <a:r>
              <a:rPr lang="en-US" dirty="0"/>
              <a:t> Light</a:t>
            </a:r>
          </a:p>
        </p:txBody>
      </p:sp>
      <p:sp>
        <p:nvSpPr>
          <p:cNvPr id="6" name="Slide Number Placeholder 5"/>
          <p:cNvSpPr>
            <a:spLocks noGrp="1"/>
          </p:cNvSpPr>
          <p:nvPr>
            <p:ph type="sldNum" sz="quarter" idx="4"/>
          </p:nvPr>
        </p:nvSpPr>
        <p:spPr>
          <a:xfrm>
            <a:off x="9185448" y="6285800"/>
            <a:ext cx="2743200" cy="365125"/>
          </a:xfrm>
          <a:prstGeom prst="rect">
            <a:avLst/>
          </a:prstGeom>
        </p:spPr>
        <p:txBody>
          <a:bodyPr vert="horz" lIns="91430" tIns="45715" rIns="91430" bIns="45715" rtlCol="0" anchor="ctr"/>
          <a:lstStyle>
            <a:lvl1pPr algn="r">
              <a:defRPr sz="1200">
                <a:ln>
                  <a:noFill/>
                </a:ln>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7DC3225D-D408-5843-A21A-C168DB0148A5}" type="slidenum">
              <a:rPr lang="en-US" smtClean="0"/>
              <a:pPr/>
              <a:t>‹#›</a:t>
            </a:fld>
            <a:endParaRPr lang="en-US" dirty="0"/>
          </a:p>
        </p:txBody>
      </p:sp>
      <p:sp>
        <p:nvSpPr>
          <p:cNvPr id="9" name="Text Placeholder 8"/>
          <p:cNvSpPr>
            <a:spLocks noGrp="1"/>
          </p:cNvSpPr>
          <p:nvPr>
            <p:ph type="body" idx="1"/>
          </p:nvPr>
        </p:nvSpPr>
        <p:spPr>
          <a:xfrm>
            <a:off x="838200" y="1825625"/>
            <a:ext cx="11090448"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3"/>
          </p:nvPr>
        </p:nvSpPr>
        <p:spPr>
          <a:xfrm>
            <a:off x="4038600" y="6356352"/>
            <a:ext cx="41148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a:solidFill>
                  <a:srgbClr val="000000">
                    <a:tint val="75000"/>
                  </a:srgbClr>
                </a:solidFill>
                <a:latin typeface="Arial"/>
              </a:rPr>
              <a:t> </a:t>
            </a:r>
            <a:endParaRPr lang="en-US" dirty="0">
              <a:solidFill>
                <a:srgbClr val="000000">
                  <a:tint val="75000"/>
                </a:srgbClr>
              </a:solidFill>
              <a:latin typeface="Arial"/>
            </a:endParaRPr>
          </a:p>
        </p:txBody>
      </p:sp>
    </p:spTree>
    <p:extLst>
      <p:ext uri="{BB962C8B-B14F-4D97-AF65-F5344CB8AC3E}">
        <p14:creationId xmlns:p14="http://schemas.microsoft.com/office/powerpoint/2010/main" val="723255473"/>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3" r:id="rId21"/>
  </p:sldLayoutIdLst>
  <p:hf hdr="0" dt="0"/>
  <p:txStyles>
    <p:titleStyle>
      <a:lvl1pPr algn="l" defTabSz="914300" rtl="0" eaLnBrk="1" latinLnBrk="0" hangingPunct="1">
        <a:lnSpc>
          <a:spcPct val="90000"/>
        </a:lnSpc>
        <a:spcBef>
          <a:spcPct val="0"/>
        </a:spcBef>
        <a:buNone/>
        <a:defRPr sz="6000" b="0" kern="1200">
          <a:solidFill>
            <a:schemeClr val="tx1"/>
          </a:solidFill>
          <a:latin typeface="Nexa Light" panose="02000000000000000000" pitchFamily="2" charset="0"/>
          <a:ea typeface="Nexa Light" panose="02000000000000000000" pitchFamily="2" charset="0"/>
          <a:cs typeface="Nexa Light" panose="02000000000000000000" pitchFamily="2" charset="0"/>
        </a:defRPr>
      </a:lvl1pPr>
    </p:titleStyle>
    <p:bodyStyle>
      <a:lvl1pPr marL="92065" indent="0" algn="l" defTabSz="914300" rtl="0" eaLnBrk="1" latinLnBrk="0" hangingPunct="1">
        <a:lnSpc>
          <a:spcPct val="90000"/>
        </a:lnSpc>
        <a:spcBef>
          <a:spcPts val="1000"/>
        </a:spcBef>
        <a:buFont typeface="Arial" charset="0"/>
        <a:buNone/>
        <a:defRPr sz="2000" kern="1200" baseline="0">
          <a:solidFill>
            <a:schemeClr val="tx1"/>
          </a:solidFill>
          <a:latin typeface="+mj-lt"/>
          <a:ea typeface="DIN Alternate" charset="0"/>
          <a:cs typeface="DIN Alternate" charset="0"/>
        </a:defRPr>
      </a:lvl1pPr>
      <a:lvl2pPr marL="457150" indent="0" algn="l" defTabSz="914300" rtl="0" eaLnBrk="1" latinLnBrk="0" hangingPunct="1">
        <a:lnSpc>
          <a:spcPct val="90000"/>
        </a:lnSpc>
        <a:spcBef>
          <a:spcPts val="500"/>
        </a:spcBef>
        <a:buFont typeface="Arial"/>
        <a:buNone/>
        <a:defRPr sz="1800" kern="1200">
          <a:solidFill>
            <a:schemeClr val="tx1"/>
          </a:solidFill>
          <a:latin typeface="+mj-lt"/>
          <a:ea typeface="DIN Alternate" charset="0"/>
          <a:cs typeface="DIN Alternate" charset="0"/>
        </a:defRPr>
      </a:lvl2pPr>
      <a:lvl3pPr marL="914300" indent="0" algn="l" defTabSz="914300" rtl="0" eaLnBrk="1" latinLnBrk="0" hangingPunct="1">
        <a:lnSpc>
          <a:spcPct val="90000"/>
        </a:lnSpc>
        <a:spcBef>
          <a:spcPts val="500"/>
        </a:spcBef>
        <a:buFont typeface="Arial"/>
        <a:buNone/>
        <a:defRPr sz="1600" kern="1200">
          <a:solidFill>
            <a:schemeClr val="tx1"/>
          </a:solidFill>
          <a:latin typeface="+mj-lt"/>
          <a:ea typeface="DIN Alternate" charset="0"/>
          <a:cs typeface="DIN Alternate" charset="0"/>
        </a:defRPr>
      </a:lvl3pPr>
      <a:lvl4pPr marL="1371450"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4pPr>
      <a:lvl5pPr marL="1828601"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5pPr>
      <a:lvl6pPr marL="25143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47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6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777"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1" algn="l" defTabSz="914300" rtl="0" eaLnBrk="1" latinLnBrk="0" hangingPunct="1">
        <a:defRPr sz="1800" kern="1200">
          <a:solidFill>
            <a:schemeClr val="tx1"/>
          </a:solidFill>
          <a:latin typeface="+mn-lt"/>
          <a:ea typeface="+mn-ea"/>
          <a:cs typeface="+mn-cs"/>
        </a:defRPr>
      </a:lvl5pPr>
      <a:lvl6pPr marL="2285751" algn="l" defTabSz="914300" rtl="0" eaLnBrk="1" latinLnBrk="0" hangingPunct="1">
        <a:defRPr sz="1800" kern="1200">
          <a:solidFill>
            <a:schemeClr val="tx1"/>
          </a:solidFill>
          <a:latin typeface="+mn-lt"/>
          <a:ea typeface="+mn-ea"/>
          <a:cs typeface="+mn-cs"/>
        </a:defRPr>
      </a:lvl6pPr>
      <a:lvl7pPr marL="2742901" algn="l" defTabSz="914300" rtl="0" eaLnBrk="1" latinLnBrk="0" hangingPunct="1">
        <a:defRPr sz="1800" kern="1200">
          <a:solidFill>
            <a:schemeClr val="tx1"/>
          </a:solidFill>
          <a:latin typeface="+mn-lt"/>
          <a:ea typeface="+mn-ea"/>
          <a:cs typeface="+mn-cs"/>
        </a:defRPr>
      </a:lvl7pPr>
      <a:lvl8pPr marL="3200052" algn="l" defTabSz="914300" rtl="0" eaLnBrk="1" latinLnBrk="0" hangingPunct="1">
        <a:defRPr sz="1800" kern="1200">
          <a:solidFill>
            <a:schemeClr val="tx1"/>
          </a:solidFill>
          <a:latin typeface="+mn-lt"/>
          <a:ea typeface="+mn-ea"/>
          <a:cs typeface="+mn-cs"/>
        </a:defRPr>
      </a:lvl8pPr>
      <a:lvl9pPr marL="3657202" algn="l" defTabSz="9143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9DDEED-239C-4AB4-B934-F8728F80D891}"/>
              </a:ext>
            </a:extLst>
          </p:cNvPr>
          <p:cNvGraphicFramePr>
            <a:graphicFrameLocks noChangeAspect="1"/>
          </p:cNvGraphicFramePr>
          <p:nvPr>
            <p:custDataLst>
              <p:tags r:id="rId2"/>
            </p:custDataLst>
            <p:extLst>
              <p:ext uri="{D42A27DB-BD31-4B8C-83A1-F6EECF244321}">
                <p14:modId xmlns:p14="http://schemas.microsoft.com/office/powerpoint/2010/main" val="82824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5" name="think-cell Slide" r:id="rId6" imgW="503" imgH="503" progId="TCLayout.ActiveDocument.1">
                  <p:embed/>
                </p:oleObj>
              </mc:Choice>
              <mc:Fallback>
                <p:oleObj name="think-cell Slide" r:id="rId6" imgW="503" imgH="50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A2559E9-173D-457F-9811-D110C06C9F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5400" dirty="0">
              <a:latin typeface="Nexa Light" panose="02000000000000000000"/>
              <a:sym typeface="Nexa Light" panose="02000000000000000000"/>
            </a:endParaRPr>
          </a:p>
        </p:txBody>
      </p:sp>
      <p:sp>
        <p:nvSpPr>
          <p:cNvPr id="2" name="Title 1">
            <a:extLst>
              <a:ext uri="{FF2B5EF4-FFF2-40B4-BE49-F238E27FC236}">
                <a16:creationId xmlns:a16="http://schemas.microsoft.com/office/drawing/2014/main" id="{DC7AF363-B327-1548-860D-5D8846963459}"/>
              </a:ext>
            </a:extLst>
          </p:cNvPr>
          <p:cNvSpPr>
            <a:spLocks noGrp="1"/>
          </p:cNvSpPr>
          <p:nvPr>
            <p:ph type="ctrTitle"/>
          </p:nvPr>
        </p:nvSpPr>
        <p:spPr/>
        <p:txBody>
          <a:bodyPr/>
          <a:lstStyle/>
          <a:p>
            <a:r>
              <a:rPr lang="en-GB" dirty="0"/>
              <a:t>Mortgage Broker Tools</a:t>
            </a:r>
            <a:br>
              <a:rPr lang="en-GB" dirty="0"/>
            </a:br>
            <a:r>
              <a:rPr lang="en-GB" dirty="0"/>
              <a:t>Affordability Index</a:t>
            </a:r>
            <a:endParaRPr lang="en-US" dirty="0"/>
          </a:p>
        </p:txBody>
      </p:sp>
    </p:spTree>
    <p:extLst>
      <p:ext uri="{BB962C8B-B14F-4D97-AF65-F5344CB8AC3E}">
        <p14:creationId xmlns:p14="http://schemas.microsoft.com/office/powerpoint/2010/main" val="259415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EF5B9C38-B5F2-46FF-A600-2E38A1849A8F}"/>
              </a:ext>
            </a:extLst>
          </p:cNvPr>
          <p:cNvGraphicFramePr>
            <a:graphicFrameLocks/>
          </p:cNvGraphicFramePr>
          <p:nvPr>
            <p:extLst>
              <p:ext uri="{D42A27DB-BD31-4B8C-83A1-F6EECF244321}">
                <p14:modId xmlns:p14="http://schemas.microsoft.com/office/powerpoint/2010/main" val="3815708951"/>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248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3934215114"/>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3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10"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2</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MBT Affordability index</a:t>
            </a:r>
            <a:endParaRPr lang="en-IN" sz="4800" dirty="0"/>
          </a:p>
        </p:txBody>
      </p:sp>
      <p:sp>
        <p:nvSpPr>
          <p:cNvPr id="10" name="Content Placeholder 6">
            <a:extLst>
              <a:ext uri="{FF2B5EF4-FFF2-40B4-BE49-F238E27FC236}">
                <a16:creationId xmlns:a16="http://schemas.microsoft.com/office/drawing/2014/main" id="{9D80B396-9E3F-364D-A08D-C21C67F06143}"/>
              </a:ext>
            </a:extLst>
          </p:cNvPr>
          <p:cNvSpPr>
            <a:spLocks noGrp="1"/>
          </p:cNvSpPr>
          <p:nvPr>
            <p:ph idx="1"/>
          </p:nvPr>
        </p:nvSpPr>
        <p:spPr>
          <a:xfrm>
            <a:off x="658812" y="1297133"/>
            <a:ext cx="10837863" cy="4204581"/>
          </a:xfrm>
        </p:spPr>
        <p:txBody>
          <a:bodyPr anchor="t"/>
          <a:lstStyle/>
          <a:p>
            <a:pPr marL="434965" indent="-342900">
              <a:spcBef>
                <a:spcPts val="400"/>
              </a:spcBef>
              <a:buFont typeface="Arial" panose="020B0604020202020204" pitchFamily="34" charset="0"/>
              <a:buChar char="•"/>
            </a:pPr>
            <a:r>
              <a:rPr lang="en-GB" sz="1400">
                <a:latin typeface="Nexa Light" panose="02000000000000000000" pitchFamily="2" charset="0"/>
              </a:rPr>
              <a:t>MBT Affordability Index tracks and measures aggregated market affordability results over time, to provide data driven insight into the mortgage market and affordability trends. Publish to market at the beginning of every month</a:t>
            </a:r>
            <a:endParaRPr lang="en-GB" sz="1400" dirty="0">
              <a:latin typeface="Nexa Light" panose="02000000000000000000" pitchFamily="2" charset="0"/>
            </a:endParaRPr>
          </a:p>
          <a:p>
            <a:pPr>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index: </a:t>
            </a:r>
            <a:r>
              <a:rPr lang="en-GB" sz="1400">
                <a:latin typeface="Nexa Light" panose="02000000000000000000" pitchFamily="2" charset="0"/>
              </a:rPr>
              <a:t>Insight into the trends around the difference and spread between loan requested and the highest and lowest results from over 40 lenders for the same case</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Loan requested: </a:t>
            </a:r>
            <a:r>
              <a:rPr lang="en-GB" sz="1400">
                <a:latin typeface="Nexa Light" panose="02000000000000000000" pitchFamily="2" charset="0"/>
              </a:rPr>
              <a:t>Average of all loans requested. Indexed to 1 in Jan 2020 (£</a:t>
            </a:r>
            <a:r>
              <a:rPr lang="en-GB" sz="1400" dirty="0">
                <a:latin typeface="Nexa Light" panose="02000000000000000000" pitchFamily="2" charset="0"/>
              </a:rPr>
              <a:t>215,002)</a:t>
            </a:r>
          </a:p>
          <a:p>
            <a:pPr marL="800050" lvl="1" indent="-342900">
              <a:spcBef>
                <a:spcPts val="400"/>
              </a:spcBef>
              <a:buFont typeface="Arial" panose="020B0604020202020204" pitchFamily="34" charset="0"/>
              <a:buChar char="•"/>
            </a:pPr>
            <a:r>
              <a:rPr lang="en-GB" sz="1400" b="1">
                <a:latin typeface="Nexa Light" panose="02000000000000000000" pitchFamily="2" charset="0"/>
              </a:rPr>
              <a:t>Maximum loan offered: </a:t>
            </a:r>
            <a:r>
              <a:rPr lang="en-GB" sz="1400">
                <a:latin typeface="Nexa Light" panose="02000000000000000000" pitchFamily="2" charset="0"/>
              </a:rPr>
              <a:t>Average of the highest loan offered by a lender</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Minimum loan offered: </a:t>
            </a:r>
            <a:r>
              <a:rPr lang="en-GB" sz="1400">
                <a:latin typeface="Nexa Light" panose="02000000000000000000" pitchFamily="2" charset="0"/>
              </a:rPr>
              <a:t>Average of the lowest loan offered by a lender that is &gt;£</a:t>
            </a:r>
            <a:r>
              <a:rPr lang="en-GB" sz="1400" dirty="0">
                <a:latin typeface="Nexa Light" panose="02000000000000000000" pitchFamily="2" charset="0"/>
              </a:rPr>
              <a:t>0</a:t>
            </a:r>
          </a:p>
          <a:p>
            <a:pPr lvl="1">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gap: </a:t>
            </a:r>
            <a:r>
              <a:rPr lang="en-GB" sz="1400">
                <a:latin typeface="Nexa Light" panose="02000000000000000000" pitchFamily="2" charset="0"/>
              </a:rPr>
              <a:t>Insight into cases that do not get offered the loan requested and how far away the highest loan was</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Requested loan not offered: </a:t>
            </a:r>
            <a:r>
              <a:rPr lang="en-GB" sz="1400">
                <a:latin typeface="Nexa Light" panose="02000000000000000000" pitchFamily="2" charset="0"/>
              </a:rPr>
              <a:t>% of cases where no lender met the loan requested. In January 20% of cases did not get offered the loan amount they wanted</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Gap to the requested loan: </a:t>
            </a:r>
            <a:r>
              <a:rPr lang="en-GB" sz="1400">
                <a:latin typeface="Nexa Light" panose="02000000000000000000" pitchFamily="2" charset="0"/>
              </a:rPr>
              <a:t>% difference between the loan requested and the maximum loan offered. In January the loan offered was 8% below the loan requested, an average of £15,380 </a:t>
            </a:r>
            <a:endParaRPr lang="en-GB" sz="1400" dirty="0">
              <a:latin typeface="Nexa Light" panose="02000000000000000000" pitchFamily="2" charset="0"/>
            </a:endParaRPr>
          </a:p>
        </p:txBody>
      </p:sp>
      <p:graphicFrame>
        <p:nvGraphicFramePr>
          <p:cNvPr id="12" name="Table 11">
            <a:extLst>
              <a:ext uri="{FF2B5EF4-FFF2-40B4-BE49-F238E27FC236}">
                <a16:creationId xmlns:a16="http://schemas.microsoft.com/office/drawing/2014/main" id="{FBFA130F-FB3A-6247-A70D-AB2109F4524E}"/>
              </a:ext>
            </a:extLst>
          </p:cNvPr>
          <p:cNvGraphicFramePr>
            <a:graphicFrameLocks noGrp="1"/>
          </p:cNvGraphicFramePr>
          <p:nvPr>
            <p:extLst>
              <p:ext uri="{D42A27DB-BD31-4B8C-83A1-F6EECF244321}">
                <p14:modId xmlns:p14="http://schemas.microsoft.com/office/powerpoint/2010/main" val="870475750"/>
              </p:ext>
            </p:extLst>
          </p:nvPr>
        </p:nvGraphicFramePr>
        <p:xfrm>
          <a:off x="695326" y="4611328"/>
          <a:ext cx="9108432" cy="1246800"/>
        </p:xfrm>
        <a:graphic>
          <a:graphicData uri="http://schemas.openxmlformats.org/drawingml/2006/table">
            <a:tbl>
              <a:tblPr firstRow="1" bandRow="1">
                <a:tableStyleId>{073A0DAA-6AF3-43AB-8588-CEC1D06C72B9}</a:tableStyleId>
              </a:tblPr>
              <a:tblGrid>
                <a:gridCol w="2557160">
                  <a:extLst>
                    <a:ext uri="{9D8B030D-6E8A-4147-A177-3AD203B41FA5}">
                      <a16:colId xmlns:a16="http://schemas.microsoft.com/office/drawing/2014/main" val="2549970189"/>
                    </a:ext>
                  </a:extLst>
                </a:gridCol>
                <a:gridCol w="1637818">
                  <a:extLst>
                    <a:ext uri="{9D8B030D-6E8A-4147-A177-3AD203B41FA5}">
                      <a16:colId xmlns:a16="http://schemas.microsoft.com/office/drawing/2014/main" val="4210272895"/>
                    </a:ext>
                  </a:extLst>
                </a:gridCol>
                <a:gridCol w="1637818">
                  <a:extLst>
                    <a:ext uri="{9D8B030D-6E8A-4147-A177-3AD203B41FA5}">
                      <a16:colId xmlns:a16="http://schemas.microsoft.com/office/drawing/2014/main" val="2259574351"/>
                    </a:ext>
                  </a:extLst>
                </a:gridCol>
                <a:gridCol w="1637818">
                  <a:extLst>
                    <a:ext uri="{9D8B030D-6E8A-4147-A177-3AD203B41FA5}">
                      <a16:colId xmlns:a16="http://schemas.microsoft.com/office/drawing/2014/main" val="105834670"/>
                    </a:ext>
                  </a:extLst>
                </a:gridCol>
                <a:gridCol w="1637818">
                  <a:extLst>
                    <a:ext uri="{9D8B030D-6E8A-4147-A177-3AD203B41FA5}">
                      <a16:colId xmlns:a16="http://schemas.microsoft.com/office/drawing/2014/main" val="3159318039"/>
                    </a:ext>
                  </a:extLst>
                </a:gridCol>
              </a:tblGrid>
              <a:tr h="0">
                <a:tc>
                  <a:txBody>
                    <a:bodyPr/>
                    <a:lstStyle/>
                    <a:p>
                      <a:r>
                        <a:rPr lang="en-US" sz="1400" kern="1200" baseline="0" dirty="0">
                          <a:solidFill>
                            <a:schemeClr val="bg1"/>
                          </a:solidFill>
                          <a:latin typeface="Nexa Light" panose="02000000000000000000" pitchFamily="2" charset="0"/>
                        </a:rPr>
                        <a:t>Profiles</a:t>
                      </a:r>
                    </a:p>
                  </a:txBody>
                  <a:tcPr marL="45720" marR="45720" marT="18000" marB="18000">
                    <a:solidFill>
                      <a:schemeClr val="accent3"/>
                    </a:solidFill>
                  </a:tcPr>
                </a:tc>
                <a:tc>
                  <a:txBody>
                    <a:bodyPr/>
                    <a:lstStyle/>
                    <a:p>
                      <a:r>
                        <a:rPr lang="en-US" sz="1400" kern="1200" baseline="0">
                          <a:solidFill>
                            <a:schemeClr val="bg1"/>
                          </a:solidFill>
                          <a:latin typeface="Nexa Light" panose="02000000000000000000" pitchFamily="2" charset="0"/>
                        </a:rPr>
                        <a:t>Purchase Value</a:t>
                      </a:r>
                      <a:endParaRPr lang="en-US" sz="1400" kern="1200" baseline="0" dirty="0">
                        <a:solidFill>
                          <a:schemeClr val="bg1"/>
                        </a:solidFill>
                        <a:latin typeface="Nexa Light" panose="02000000000000000000" pitchFamily="2" charset="0"/>
                      </a:endParaRP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LTV</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Income</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Age</a:t>
                      </a:r>
                    </a:p>
                  </a:txBody>
                  <a:tcPr marL="45720" marR="45720" marT="18000" marB="18000">
                    <a:solidFill>
                      <a:schemeClr val="accent3"/>
                    </a:solidFill>
                  </a:tcPr>
                </a:tc>
                <a:extLst>
                  <a:ext uri="{0D108BD9-81ED-4DB2-BD59-A6C34878D82A}">
                    <a16:rowId xmlns:a16="http://schemas.microsoft.com/office/drawing/2014/main" val="2338749394"/>
                  </a:ext>
                </a:extLst>
              </a:tr>
              <a:tr h="0">
                <a:tc>
                  <a:txBody>
                    <a:bodyPr/>
                    <a:lstStyle/>
                    <a:p>
                      <a:r>
                        <a:rPr lang="en-US" sz="1400" kern="1200" baseline="0" dirty="0">
                          <a:solidFill>
                            <a:schemeClr val="tx1"/>
                          </a:solidFill>
                          <a:latin typeface="Nexa Light" panose="02000000000000000000" pitchFamily="2" charset="0"/>
                        </a:rPr>
                        <a:t>Whole of Market (All </a:t>
                      </a:r>
                      <a:r>
                        <a:rPr lang="en-US" sz="1400" kern="1200" baseline="0" dirty="0" err="1">
                          <a:solidFill>
                            <a:schemeClr val="tx1"/>
                          </a:solidFill>
                          <a:latin typeface="Nexa Light" panose="02000000000000000000" pitchFamily="2" charset="0"/>
                        </a:rPr>
                        <a:t>Resi</a:t>
                      </a:r>
                      <a:r>
                        <a:rPr lang="en-US" sz="1400" kern="1200" baseline="0" dirty="0">
                          <a:solidFill>
                            <a:schemeClr val="tx1"/>
                          </a:solidFill>
                          <a:latin typeface="Nexa Light" panose="02000000000000000000" pitchFamily="2" charset="0"/>
                        </a:rPr>
                        <a:t> cases)</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109768746"/>
                  </a:ext>
                </a:extLst>
              </a:tr>
              <a:tr h="0">
                <a:tc>
                  <a:txBody>
                    <a:bodyPr/>
                    <a:lstStyle/>
                    <a:p>
                      <a:r>
                        <a:rPr lang="en-US" sz="1400" kern="1200" baseline="0">
                          <a:solidFill>
                            <a:schemeClr val="tx1"/>
                          </a:solidFill>
                          <a:latin typeface="Nexa Light" panose="02000000000000000000" pitchFamily="2" charset="0"/>
                        </a:rPr>
                        <a:t>First Time Buyer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£1</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500k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80% to 95%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a:solidFill>
                            <a:schemeClr val="tx1"/>
                          </a:solidFill>
                          <a:latin typeface="Nexa Light" panose="02000000000000000000" pitchFamily="2" charset="0"/>
                        </a:rPr>
                        <a:t>25 to 40</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449805887"/>
                  </a:ext>
                </a:extLst>
              </a:tr>
              <a:tr h="0">
                <a:tc>
                  <a:txBody>
                    <a:bodyPr/>
                    <a:lstStyle/>
                    <a:p>
                      <a:r>
                        <a:rPr lang="en-US" sz="1400" kern="1200" baseline="0" dirty="0">
                          <a:solidFill>
                            <a:schemeClr val="tx1"/>
                          </a:solidFill>
                          <a:latin typeface="Nexa Light" panose="02000000000000000000" pitchFamily="2" charset="0"/>
                        </a:rPr>
                        <a:t>Remortgage</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6</a:t>
                      </a:r>
                      <a:r>
                        <a:rPr lang="en-US" sz="1400" kern="1200" baseline="0" dirty="0">
                          <a:solidFill>
                            <a:schemeClr val="tx1"/>
                          </a:solidFill>
                          <a:latin typeface="Nexa Light" panose="02000000000000000000" pitchFamily="2" charset="0"/>
                        </a:rPr>
                        <a:t>50k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85%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55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63273262"/>
                  </a:ext>
                </a:extLst>
              </a:tr>
              <a:tr h="0">
                <a:tc>
                  <a:txBody>
                    <a:bodyPr/>
                    <a:lstStyle/>
                    <a:p>
                      <a:r>
                        <a:rPr lang="en-US" sz="1400" kern="1200" baseline="0">
                          <a:solidFill>
                            <a:schemeClr val="tx1"/>
                          </a:solidFill>
                          <a:latin typeface="Nexa Light" panose="02000000000000000000" pitchFamily="2" charset="0"/>
                        </a:rPr>
                        <a:t>Home mover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70</a:t>
                      </a:r>
                      <a:r>
                        <a:rPr lang="en-US" sz="1400" kern="1200" baseline="0" dirty="0">
                          <a:solidFill>
                            <a:schemeClr val="tx1"/>
                          </a:solidFill>
                          <a:latin typeface="Nexa Light" panose="02000000000000000000" pitchFamily="2" charset="0"/>
                        </a:rPr>
                        <a:t>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a:solidFill>
                            <a:schemeClr val="tx1"/>
                          </a:solidFill>
                          <a:latin typeface="Nexa Light" panose="02000000000000000000" pitchFamily="2" charset="0"/>
                        </a:rPr>
                        <a:t>45% to 90</a:t>
                      </a:r>
                      <a:r>
                        <a:rPr lang="en-US" sz="1400" kern="1200" baseline="0" dirty="0">
                          <a:solidFill>
                            <a:schemeClr val="tx1"/>
                          </a:solidFill>
                          <a:latin typeface="Nexa Light" panose="02000000000000000000" pitchFamily="2" charset="0"/>
                        </a:rPr>
                        <a:t>%</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dirty="0">
                          <a:solidFill>
                            <a:schemeClr val="tx1"/>
                          </a:solidFill>
                          <a:latin typeface="Nexa Light" panose="02000000000000000000" pitchFamily="2" charset="0"/>
                        </a:rPr>
                        <a:t>30 to 50</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653278425"/>
                  </a:ext>
                </a:extLst>
              </a:tr>
            </a:tbl>
          </a:graphicData>
        </a:graphic>
      </p:graphicFrame>
    </p:spTree>
    <p:extLst>
      <p:ext uri="{BB962C8B-B14F-4D97-AF65-F5344CB8AC3E}">
        <p14:creationId xmlns:p14="http://schemas.microsoft.com/office/powerpoint/2010/main" val="39736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EFE948-34A5-A644-8B32-719CEF2462FD}"/>
              </a:ext>
            </a:extLst>
          </p:cNvPr>
          <p:cNvSpPr>
            <a:spLocks noGrp="1"/>
          </p:cNvSpPr>
          <p:nvPr>
            <p:ph type="sldNum" sz="quarter" idx="12"/>
          </p:nvPr>
        </p:nvSpPr>
        <p:spPr/>
        <p:txBody>
          <a:bodyPr/>
          <a:lstStyle/>
          <a:p>
            <a:fld id="{7DC3225D-D408-5843-A21A-C168DB0148A5}" type="slidenum">
              <a:rPr lang="en-US" smtClean="0"/>
              <a:pPr/>
              <a:t>3</a:t>
            </a:fld>
            <a:endParaRPr lang="en-US" dirty="0"/>
          </a:p>
        </p:txBody>
      </p:sp>
      <p:sp>
        <p:nvSpPr>
          <p:cNvPr id="3" name="Rectangle 2">
            <a:extLst>
              <a:ext uri="{FF2B5EF4-FFF2-40B4-BE49-F238E27FC236}">
                <a16:creationId xmlns:a16="http://schemas.microsoft.com/office/drawing/2014/main" id="{19B68094-3F18-A642-90F5-9DE39CA69954}"/>
              </a:ext>
            </a:extLst>
          </p:cNvPr>
          <p:cNvSpPr/>
          <p:nvPr/>
        </p:nvSpPr>
        <p:spPr>
          <a:xfrm>
            <a:off x="658813" y="1376363"/>
            <a:ext cx="10837862" cy="392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Graphs for the website</a:t>
            </a:r>
          </a:p>
        </p:txBody>
      </p:sp>
    </p:spTree>
    <p:extLst>
      <p:ext uri="{BB962C8B-B14F-4D97-AF65-F5344CB8AC3E}">
        <p14:creationId xmlns:p14="http://schemas.microsoft.com/office/powerpoint/2010/main" val="27487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CE302876-D067-9C4F-8333-6771FBCD5AA8}"/>
              </a:ext>
            </a:extLst>
          </p:cNvPr>
          <p:cNvGraphicFramePr>
            <a:graphicFrameLocks/>
          </p:cNvGraphicFramePr>
          <p:nvPr>
            <p:extLst>
              <p:ext uri="{D42A27DB-BD31-4B8C-83A1-F6EECF244321}">
                <p14:modId xmlns:p14="http://schemas.microsoft.com/office/powerpoint/2010/main" val="2574426093"/>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870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729222453"/>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424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8BEB8561-4CA9-405B-AC5B-D8B2EC5C177F}"/>
              </a:ext>
            </a:extLst>
          </p:cNvPr>
          <p:cNvGraphicFramePr>
            <a:graphicFrameLocks/>
          </p:cNvGraphicFramePr>
          <p:nvPr>
            <p:extLst>
              <p:ext uri="{D42A27DB-BD31-4B8C-83A1-F6EECF244321}">
                <p14:modId xmlns:p14="http://schemas.microsoft.com/office/powerpoint/2010/main" val="3434134352"/>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70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3430037770"/>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599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D2327699-1158-42E2-AC52-F36006354073}"/>
              </a:ext>
            </a:extLst>
          </p:cNvPr>
          <p:cNvGraphicFramePr>
            <a:graphicFrameLocks/>
          </p:cNvGraphicFramePr>
          <p:nvPr>
            <p:extLst>
              <p:ext uri="{D42A27DB-BD31-4B8C-83A1-F6EECF244321}">
                <p14:modId xmlns:p14="http://schemas.microsoft.com/office/powerpoint/2010/main" val="2783510450"/>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565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1562008778"/>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562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G1qqgrHlFg6.XpIs1o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pracNb73W6pGYOvqgtp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heme/theme1.xml><?xml version="1.0" encoding="utf-8"?>
<a:theme xmlns:a="http://schemas.openxmlformats.org/drawingml/2006/main" name="1_Office Theme">
  <a:themeElements>
    <a:clrScheme name="MBT">
      <a:dk1>
        <a:srgbClr val="5B5B5B"/>
      </a:dk1>
      <a:lt1>
        <a:srgbClr val="FFFFFF"/>
      </a:lt1>
      <a:dk2>
        <a:srgbClr val="08305C"/>
      </a:dk2>
      <a:lt2>
        <a:srgbClr val="E7E6E6"/>
      </a:lt2>
      <a:accent1>
        <a:srgbClr val="F39B48"/>
      </a:accent1>
      <a:accent2>
        <a:srgbClr val="3BABD1"/>
      </a:accent2>
      <a:accent3>
        <a:srgbClr val="467F6C"/>
      </a:accent3>
      <a:accent4>
        <a:srgbClr val="B3D08C"/>
      </a:accent4>
      <a:accent5>
        <a:srgbClr val="073B40"/>
      </a:accent5>
      <a:accent6>
        <a:srgbClr val="E3CEA2"/>
      </a:accent6>
      <a:hlink>
        <a:srgbClr val="B93047"/>
      </a:hlink>
      <a:folHlink>
        <a:srgbClr val="736BA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defRPr>
            <a:solidFill>
              <a:schemeClr val="bg1"/>
            </a:solidFill>
            <a:latin typeface="DIN Alternate" charset="0"/>
            <a:ea typeface="DIN Alternate" charset="0"/>
            <a:cs typeface="DIN Alternat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81185</TotalTime>
  <Words>360</Words>
  <Application>Microsoft Macintosh PowerPoint</Application>
  <PresentationFormat>Widescreen</PresentationFormat>
  <Paragraphs>62</Paragraphs>
  <Slides>12</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DIN Alternate</vt:lpstr>
      <vt:lpstr>Nexa Light</vt:lpstr>
      <vt:lpstr>1_Office Theme</vt:lpstr>
      <vt:lpstr>think-cell Slide</vt:lpstr>
      <vt:lpstr>Mortgage Broker Tools Affordability Index</vt:lpstr>
      <vt:lpstr>MBT Affordability 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Trezona</dc:creator>
  <cp:lastModifiedBy>tanya toumadj</cp:lastModifiedBy>
  <cp:revision>438</cp:revision>
  <cp:lastPrinted>2018-10-12T09:24:54Z</cp:lastPrinted>
  <dcterms:created xsi:type="dcterms:W3CDTF">2018-02-04T20:18:42Z</dcterms:created>
  <dcterms:modified xsi:type="dcterms:W3CDTF">2021-06-04T11:24:15Z</dcterms:modified>
</cp:coreProperties>
</file>